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660" r:id="rId2"/>
    <p:sldId id="840" r:id="rId3"/>
    <p:sldId id="540" r:id="rId4"/>
    <p:sldId id="749" r:id="rId5"/>
    <p:sldId id="652" r:id="rId6"/>
    <p:sldId id="787" r:id="rId7"/>
    <p:sldId id="788" r:id="rId8"/>
    <p:sldId id="789" r:id="rId9"/>
    <p:sldId id="837" r:id="rId10"/>
    <p:sldId id="838" r:id="rId11"/>
    <p:sldId id="839" r:id="rId12"/>
    <p:sldId id="827" r:id="rId13"/>
    <p:sldId id="791" r:id="rId14"/>
    <p:sldId id="792" r:id="rId15"/>
    <p:sldId id="793" r:id="rId16"/>
    <p:sldId id="833" r:id="rId17"/>
    <p:sldId id="831" r:id="rId18"/>
    <p:sldId id="832" r:id="rId19"/>
    <p:sldId id="834" r:id="rId20"/>
    <p:sldId id="835" r:id="rId21"/>
    <p:sldId id="836" r:id="rId22"/>
    <p:sldId id="795" r:id="rId23"/>
    <p:sldId id="794" r:id="rId24"/>
    <p:sldId id="830" r:id="rId25"/>
    <p:sldId id="636" r:id="rId26"/>
    <p:sldId id="664" r:id="rId27"/>
    <p:sldId id="829" r:id="rId28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2424F6-BB1E-4622-B7A9-C0FD41EAFCC7}" v="4" dt="2020-12-11T17:07:05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lip Porter" userId="afc1cc5d4ac9832e" providerId="LiveId" clId="{9A60EEED-FE49-4649-9C4F-1CFD94DBC840}"/>
    <pc:docChg chg="modSld">
      <pc:chgData name="Phillip Porter" userId="afc1cc5d4ac9832e" providerId="LiveId" clId="{9A60EEED-FE49-4649-9C4F-1CFD94DBC840}" dt="2020-08-23T14:02:31.701" v="33" actId="20577"/>
      <pc:docMkLst>
        <pc:docMk/>
      </pc:docMkLst>
      <pc:sldChg chg="modSp mod">
        <pc:chgData name="Phillip Porter" userId="afc1cc5d4ac9832e" providerId="LiveId" clId="{9A60EEED-FE49-4649-9C4F-1CFD94DBC840}" dt="2020-08-23T14:02:31.701" v="33" actId="20577"/>
        <pc:sldMkLst>
          <pc:docMk/>
          <pc:sldMk cId="3077025898" sldId="540"/>
        </pc:sldMkLst>
        <pc:spChg chg="mod">
          <ac:chgData name="Phillip Porter" userId="afc1cc5d4ac9832e" providerId="LiveId" clId="{9A60EEED-FE49-4649-9C4F-1CFD94DBC840}" dt="2020-08-23T14:02:31.701" v="33" actId="20577"/>
          <ac:spMkLst>
            <pc:docMk/>
            <pc:sldMk cId="3077025898" sldId="540"/>
            <ac:spMk id="10" creationId="{378ADD87-1B9A-4C05-A591-883EF814C47C}"/>
          </ac:spMkLst>
        </pc:spChg>
      </pc:sldChg>
    </pc:docChg>
  </pc:docChgLst>
  <pc:docChgLst>
    <pc:chgData name="Phillip Porter" userId="afc1cc5d4ac9832e" providerId="LiveId" clId="{3EE4BCE4-045E-4F51-9417-D297531496F3}"/>
    <pc:docChg chg="custSel addSld delSld modSld sldOrd">
      <pc:chgData name="Phillip Porter" userId="afc1cc5d4ac9832e" providerId="LiveId" clId="{3EE4BCE4-045E-4F51-9417-D297531496F3}" dt="2020-07-03T21:13:46.959" v="79" actId="20577"/>
      <pc:docMkLst>
        <pc:docMk/>
      </pc:docMkLst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1069757259" sldId="315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459961365" sldId="425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1543496462" sldId="426"/>
        </pc:sldMkLst>
      </pc:sldChg>
      <pc:sldChg chg="modSp mod">
        <pc:chgData name="Phillip Porter" userId="afc1cc5d4ac9832e" providerId="LiveId" clId="{3EE4BCE4-045E-4F51-9417-D297531496F3}" dt="2020-07-03T21:05:34.568" v="10" actId="20577"/>
        <pc:sldMkLst>
          <pc:docMk/>
          <pc:sldMk cId="3398599012" sldId="661"/>
        </pc:sldMkLst>
        <pc:spChg chg="mod">
          <ac:chgData name="Phillip Porter" userId="afc1cc5d4ac9832e" providerId="LiveId" clId="{3EE4BCE4-045E-4F51-9417-D297531496F3}" dt="2020-07-03T21:05:34.568" v="10" actId="20577"/>
          <ac:spMkLst>
            <pc:docMk/>
            <pc:sldMk cId="3398599012" sldId="661"/>
            <ac:spMk id="2" creationId="{F691FD2D-23E5-4A11-A765-81035D82E174}"/>
          </ac:spMkLst>
        </pc:spChg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943147075" sldId="750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3736142613" sldId="751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762000665" sldId="776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1139203788" sldId="777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4184075736" sldId="778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626932101" sldId="779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550410083" sldId="780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1995438702" sldId="781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317948477" sldId="782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2064710461" sldId="783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1845769633" sldId="784"/>
        </pc:sldMkLst>
      </pc:sldChg>
      <pc:sldChg chg="del">
        <pc:chgData name="Phillip Porter" userId="afc1cc5d4ac9832e" providerId="LiveId" clId="{3EE4BCE4-045E-4F51-9417-D297531496F3}" dt="2020-06-23T16:29:55.971" v="0" actId="2696"/>
        <pc:sldMkLst>
          <pc:docMk/>
          <pc:sldMk cId="592443202" sldId="786"/>
        </pc:sldMkLst>
      </pc:sldChg>
      <pc:sldChg chg="addSp delSp modSp del mod">
        <pc:chgData name="Phillip Porter" userId="afc1cc5d4ac9832e" providerId="LiveId" clId="{3EE4BCE4-045E-4F51-9417-D297531496F3}" dt="2020-07-03T21:10:48.883" v="75" actId="21"/>
        <pc:sldMkLst>
          <pc:docMk/>
          <pc:sldMk cId="1091683827" sldId="787"/>
        </pc:sldMkLst>
        <pc:spChg chg="add del mod">
          <ac:chgData name="Phillip Porter" userId="afc1cc5d4ac9832e" providerId="LiveId" clId="{3EE4BCE4-045E-4F51-9417-D297531496F3}" dt="2020-07-03T21:10:48.883" v="75" actId="21"/>
          <ac:spMkLst>
            <pc:docMk/>
            <pc:sldMk cId="1091683827" sldId="787"/>
            <ac:spMk id="6" creationId="{97D5D5EC-A277-4F3A-A29E-CD12751387B3}"/>
          </ac:spMkLst>
        </pc:spChg>
        <pc:spChg chg="del">
          <ac:chgData name="Phillip Porter" userId="afc1cc5d4ac9832e" providerId="LiveId" clId="{3EE4BCE4-045E-4F51-9417-D297531496F3}" dt="2020-06-23T16:30:01.206" v="1" actId="21"/>
          <ac:spMkLst>
            <pc:docMk/>
            <pc:sldMk cId="1091683827" sldId="787"/>
            <ac:spMk id="6" creationId="{D6B24FDC-970F-4C15-87AB-AC2EA6B62D98}"/>
          </ac:spMkLst>
        </pc:spChg>
        <pc:spChg chg="mod">
          <ac:chgData name="Phillip Porter" userId="afc1cc5d4ac9832e" providerId="LiveId" clId="{3EE4BCE4-045E-4F51-9417-D297531496F3}" dt="2020-06-23T16:31:12.126" v="7" actId="20577"/>
          <ac:spMkLst>
            <pc:docMk/>
            <pc:sldMk cId="1091683827" sldId="787"/>
            <ac:spMk id="13" creationId="{84D4BFF0-58D4-49FB-9EB3-6A8EB74B92F5}"/>
          </ac:spMkLst>
        </pc:spChg>
      </pc:sldChg>
      <pc:sldChg chg="addSp delSp modSp del mod">
        <pc:chgData name="Phillip Porter" userId="afc1cc5d4ac9832e" providerId="LiveId" clId="{3EE4BCE4-045E-4F51-9417-D297531496F3}" dt="2020-07-03T21:09:58.360" v="69"/>
        <pc:sldMkLst>
          <pc:docMk/>
          <pc:sldMk cId="726645613" sldId="788"/>
        </pc:sldMkLst>
        <pc:spChg chg="del">
          <ac:chgData name="Phillip Porter" userId="afc1cc5d4ac9832e" providerId="LiveId" clId="{3EE4BCE4-045E-4F51-9417-D297531496F3}" dt="2020-06-23T16:30:05.219" v="2" actId="21"/>
          <ac:spMkLst>
            <pc:docMk/>
            <pc:sldMk cId="726645613" sldId="788"/>
            <ac:spMk id="6" creationId="{8ED5770F-DB8A-4E31-86BB-6E5AE6C54892}"/>
          </ac:spMkLst>
        </pc:spChg>
        <pc:spChg chg="add del mod">
          <ac:chgData name="Phillip Porter" userId="afc1cc5d4ac9832e" providerId="LiveId" clId="{3EE4BCE4-045E-4F51-9417-D297531496F3}" dt="2020-07-03T21:09:41.447" v="68" actId="21"/>
          <ac:spMkLst>
            <pc:docMk/>
            <pc:sldMk cId="726645613" sldId="788"/>
            <ac:spMk id="6" creationId="{F434DC7A-BD87-433D-92C8-B4A3A2FB5735}"/>
          </ac:spMkLst>
        </pc:spChg>
        <pc:spChg chg="add mod">
          <ac:chgData name="Phillip Porter" userId="afc1cc5d4ac9832e" providerId="LiveId" clId="{3EE4BCE4-045E-4F51-9417-D297531496F3}" dt="2020-07-03T21:09:58.360" v="69"/>
          <ac:spMkLst>
            <pc:docMk/>
            <pc:sldMk cId="726645613" sldId="788"/>
            <ac:spMk id="9" creationId="{9DD46E77-12E5-4E0C-A694-5F50161BF2F6}"/>
          </ac:spMkLst>
        </pc:spChg>
      </pc:sldChg>
      <pc:sldChg chg="addSp delSp modSp del mod">
        <pc:chgData name="Phillip Porter" userId="afc1cc5d4ac9832e" providerId="LiveId" clId="{3EE4BCE4-045E-4F51-9417-D297531496F3}" dt="2020-07-03T21:11:39.214" v="77" actId="20577"/>
        <pc:sldMkLst>
          <pc:docMk/>
          <pc:sldMk cId="1052771109" sldId="789"/>
        </pc:sldMkLst>
        <pc:spChg chg="add mod">
          <ac:chgData name="Phillip Porter" userId="afc1cc5d4ac9832e" providerId="LiveId" clId="{3EE4BCE4-045E-4F51-9417-D297531496F3}" dt="2020-07-03T21:10:03.435" v="70"/>
          <ac:spMkLst>
            <pc:docMk/>
            <pc:sldMk cId="1052771109" sldId="789"/>
            <ac:spMk id="8" creationId="{23175B7A-4080-4BFA-A716-165E9A02072B}"/>
          </ac:spMkLst>
        </pc:spChg>
        <pc:spChg chg="del">
          <ac:chgData name="Phillip Porter" userId="afc1cc5d4ac9832e" providerId="LiveId" clId="{3EE4BCE4-045E-4F51-9417-D297531496F3}" dt="2020-06-23T16:30:09.628" v="3" actId="21"/>
          <ac:spMkLst>
            <pc:docMk/>
            <pc:sldMk cId="1052771109" sldId="789"/>
            <ac:spMk id="8" creationId="{39650D0B-B8FE-416A-ABAB-E722F1D083A1}"/>
          </ac:spMkLst>
        </pc:spChg>
        <pc:spChg chg="mod">
          <ac:chgData name="Phillip Porter" userId="afc1cc5d4ac9832e" providerId="LiveId" clId="{3EE4BCE4-045E-4F51-9417-D297531496F3}" dt="2020-07-03T21:11:39.214" v="77" actId="20577"/>
          <ac:spMkLst>
            <pc:docMk/>
            <pc:sldMk cId="1052771109" sldId="789"/>
            <ac:spMk id="14" creationId="{067ACF1B-84B9-42BF-863A-D8F6BA279C3F}"/>
          </ac:spMkLst>
        </pc:spChg>
      </pc:sldChg>
      <pc:sldChg chg="del">
        <pc:chgData name="Phillip Porter" userId="afc1cc5d4ac9832e" providerId="LiveId" clId="{3EE4BCE4-045E-4F51-9417-D297531496F3}" dt="2020-07-03T21:04:59.657" v="8" actId="2696"/>
        <pc:sldMkLst>
          <pc:docMk/>
          <pc:sldMk cId="75505151" sldId="790"/>
        </pc:sldMkLst>
      </pc:sldChg>
      <pc:sldChg chg="addSp modSp del">
        <pc:chgData name="Phillip Porter" userId="afc1cc5d4ac9832e" providerId="LiveId" clId="{3EE4BCE4-045E-4F51-9417-D297531496F3}" dt="2020-07-03T21:10:12.308" v="71"/>
        <pc:sldMkLst>
          <pc:docMk/>
          <pc:sldMk cId="2611007034" sldId="791"/>
        </pc:sldMkLst>
        <pc:spChg chg="add mod">
          <ac:chgData name="Phillip Porter" userId="afc1cc5d4ac9832e" providerId="LiveId" clId="{3EE4BCE4-045E-4F51-9417-D297531496F3}" dt="2020-07-03T21:10:12.308" v="71"/>
          <ac:spMkLst>
            <pc:docMk/>
            <pc:sldMk cId="2611007034" sldId="791"/>
            <ac:spMk id="12" creationId="{9220A005-0A5D-437B-B0B9-FAD9A5BE56FA}"/>
          </ac:spMkLst>
        </pc:spChg>
      </pc:sldChg>
      <pc:sldChg chg="addSp modSp del">
        <pc:chgData name="Phillip Porter" userId="afc1cc5d4ac9832e" providerId="LiveId" clId="{3EE4BCE4-045E-4F51-9417-D297531496F3}" dt="2020-07-03T21:10:18.192" v="72"/>
        <pc:sldMkLst>
          <pc:docMk/>
          <pc:sldMk cId="299815993" sldId="792"/>
        </pc:sldMkLst>
        <pc:spChg chg="add mod">
          <ac:chgData name="Phillip Porter" userId="afc1cc5d4ac9832e" providerId="LiveId" clId="{3EE4BCE4-045E-4F51-9417-D297531496F3}" dt="2020-07-03T21:10:18.192" v="72"/>
          <ac:spMkLst>
            <pc:docMk/>
            <pc:sldMk cId="299815993" sldId="792"/>
            <ac:spMk id="15" creationId="{55ACE110-6DE5-436C-B6FF-44FCEBA04D8A}"/>
          </ac:spMkLst>
        </pc:spChg>
      </pc:sldChg>
      <pc:sldChg chg="addSp modSp del">
        <pc:chgData name="Phillip Porter" userId="afc1cc5d4ac9832e" providerId="LiveId" clId="{3EE4BCE4-045E-4F51-9417-D297531496F3}" dt="2020-07-03T21:10:22.237" v="73"/>
        <pc:sldMkLst>
          <pc:docMk/>
          <pc:sldMk cId="2050281672" sldId="793"/>
        </pc:sldMkLst>
        <pc:spChg chg="add mod">
          <ac:chgData name="Phillip Porter" userId="afc1cc5d4ac9832e" providerId="LiveId" clId="{3EE4BCE4-045E-4F51-9417-D297531496F3}" dt="2020-07-03T21:10:22.237" v="73"/>
          <ac:spMkLst>
            <pc:docMk/>
            <pc:sldMk cId="2050281672" sldId="793"/>
            <ac:spMk id="12" creationId="{AC47722E-33A1-432F-95B9-7F45B8230FAD}"/>
          </ac:spMkLst>
        </pc:spChg>
      </pc:sldChg>
      <pc:sldChg chg="del">
        <pc:chgData name="Phillip Porter" userId="afc1cc5d4ac9832e" providerId="LiveId" clId="{3EE4BCE4-045E-4F51-9417-D297531496F3}" dt="2020-07-03T21:04:59.657" v="8" actId="2696"/>
        <pc:sldMkLst>
          <pc:docMk/>
          <pc:sldMk cId="2596220816" sldId="794"/>
        </pc:sldMkLst>
      </pc:sldChg>
      <pc:sldChg chg="addSp modSp del mod ord">
        <pc:chgData name="Phillip Porter" userId="afc1cc5d4ac9832e" providerId="LiveId" clId="{3EE4BCE4-045E-4F51-9417-D297531496F3}" dt="2020-07-03T21:13:46.959" v="79" actId="20577"/>
        <pc:sldMkLst>
          <pc:docMk/>
          <pc:sldMk cId="1013741863" sldId="795"/>
        </pc:sldMkLst>
        <pc:spChg chg="mod">
          <ac:chgData name="Phillip Porter" userId="afc1cc5d4ac9832e" providerId="LiveId" clId="{3EE4BCE4-045E-4F51-9417-D297531496F3}" dt="2020-07-03T21:13:46.959" v="79" actId="20577"/>
          <ac:spMkLst>
            <pc:docMk/>
            <pc:sldMk cId="1013741863" sldId="795"/>
            <ac:spMk id="2" creationId="{758B665C-08CA-47A5-B8D2-8F7E3CB723C5}"/>
          </ac:spMkLst>
        </pc:spChg>
        <pc:spChg chg="add mod">
          <ac:chgData name="Phillip Porter" userId="afc1cc5d4ac9832e" providerId="LiveId" clId="{3EE4BCE4-045E-4F51-9417-D297531496F3}" dt="2020-07-03T21:10:28.415" v="74"/>
          <ac:spMkLst>
            <pc:docMk/>
            <pc:sldMk cId="1013741863" sldId="795"/>
            <ac:spMk id="8" creationId="{4A47F76F-E1AC-4956-BE9C-3906DDF3D083}"/>
          </ac:spMkLst>
        </pc:spChg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508702742" sldId="796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1623924836" sldId="797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438213369" sldId="798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890999803" sldId="799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3834455445" sldId="800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853456643" sldId="801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1965369077" sldId="802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683069106" sldId="803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521854220" sldId="804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1014676948" sldId="805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3210922152" sldId="806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1785350513" sldId="807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1450455544" sldId="808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1683809146" sldId="809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84609597" sldId="810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51802930" sldId="811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183042956" sldId="812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4063104910" sldId="813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9835313" sldId="814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207152607" sldId="815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291544429" sldId="816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2755946572" sldId="817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1700996121" sldId="818"/>
        </pc:sldMkLst>
      </pc:sldChg>
      <pc:sldChg chg="del">
        <pc:chgData name="Phillip Porter" userId="afc1cc5d4ac9832e" providerId="LiveId" clId="{3EE4BCE4-045E-4F51-9417-D297531496F3}" dt="2020-07-03T21:05:05.294" v="9" actId="2696"/>
        <pc:sldMkLst>
          <pc:docMk/>
          <pc:sldMk cId="422972346" sldId="819"/>
        </pc:sldMkLst>
      </pc:sldChg>
      <pc:sldChg chg="add ord">
        <pc:chgData name="Phillip Porter" userId="afc1cc5d4ac9832e" providerId="LiveId" clId="{3EE4BCE4-045E-4F51-9417-D297531496F3}" dt="2020-07-03T21:05:42.594" v="13"/>
        <pc:sldMkLst>
          <pc:docMk/>
          <pc:sldMk cId="2124973738" sldId="828"/>
        </pc:sldMkLst>
      </pc:sldChg>
    </pc:docChg>
  </pc:docChgLst>
  <pc:docChgLst>
    <pc:chgData name="Phillip Porter" userId="afc1cc5d4ac9832e" providerId="LiveId" clId="{DFF015A5-0A09-4A34-B2B5-4249E0A12A7C}"/>
    <pc:docChg chg="undo custSel mod addSld modSld sldOrd">
      <pc:chgData name="Phillip Porter" userId="afc1cc5d4ac9832e" providerId="LiveId" clId="{DFF015A5-0A09-4A34-B2B5-4249E0A12A7C}" dt="2020-10-13T23:55:08.920" v="1538"/>
      <pc:docMkLst>
        <pc:docMk/>
      </pc:docMkLst>
      <pc:sldChg chg="ord">
        <pc:chgData name="Phillip Porter" userId="afc1cc5d4ac9832e" providerId="LiveId" clId="{DFF015A5-0A09-4A34-B2B5-4249E0A12A7C}" dt="2020-10-13T19:51:45.486" v="538"/>
        <pc:sldMkLst>
          <pc:docMk/>
          <pc:sldMk cId="3077025898" sldId="540"/>
        </pc:sldMkLst>
      </pc:sldChg>
      <pc:sldChg chg="modSp mod">
        <pc:chgData name="Phillip Porter" userId="afc1cc5d4ac9832e" providerId="LiveId" clId="{DFF015A5-0A09-4A34-B2B5-4249E0A12A7C}" dt="2020-10-13T21:08:22.659" v="1292" actId="255"/>
        <pc:sldMkLst>
          <pc:docMk/>
          <pc:sldMk cId="1543496462" sldId="636"/>
        </pc:sldMkLst>
        <pc:spChg chg="mod">
          <ac:chgData name="Phillip Porter" userId="afc1cc5d4ac9832e" providerId="LiveId" clId="{DFF015A5-0A09-4A34-B2B5-4249E0A12A7C}" dt="2020-10-13T21:08:06.825" v="1289" actId="255"/>
          <ac:spMkLst>
            <pc:docMk/>
            <pc:sldMk cId="1543496462" sldId="636"/>
            <ac:spMk id="12" creationId="{2B80D64D-2544-4887-B627-0F93F990A6A3}"/>
          </ac:spMkLst>
        </pc:spChg>
        <pc:spChg chg="mod">
          <ac:chgData name="Phillip Porter" userId="afc1cc5d4ac9832e" providerId="LiveId" clId="{DFF015A5-0A09-4A34-B2B5-4249E0A12A7C}" dt="2020-10-13T21:08:11.637" v="1290" actId="255"/>
          <ac:spMkLst>
            <pc:docMk/>
            <pc:sldMk cId="1543496462" sldId="636"/>
            <ac:spMk id="16" creationId="{24AB0E63-3C4E-4890-8334-A2B42A804325}"/>
          </ac:spMkLst>
        </pc:spChg>
        <pc:spChg chg="mod">
          <ac:chgData name="Phillip Porter" userId="afc1cc5d4ac9832e" providerId="LiveId" clId="{DFF015A5-0A09-4A34-B2B5-4249E0A12A7C}" dt="2020-10-13T21:08:17.455" v="1291" actId="255"/>
          <ac:spMkLst>
            <pc:docMk/>
            <pc:sldMk cId="1543496462" sldId="636"/>
            <ac:spMk id="22" creationId="{09115C48-16B8-41CA-85B7-C2F4DFB6238B}"/>
          </ac:spMkLst>
        </pc:spChg>
        <pc:spChg chg="mod">
          <ac:chgData name="Phillip Porter" userId="afc1cc5d4ac9832e" providerId="LiveId" clId="{DFF015A5-0A09-4A34-B2B5-4249E0A12A7C}" dt="2020-10-13T21:08:22.659" v="1292" actId="255"/>
          <ac:spMkLst>
            <pc:docMk/>
            <pc:sldMk cId="1543496462" sldId="636"/>
            <ac:spMk id="26" creationId="{0D7984FB-32C0-454C-BEEA-79AF3C44AE1C}"/>
          </ac:spMkLst>
        </pc:spChg>
      </pc:sldChg>
      <pc:sldChg chg="addSp modSp mod">
        <pc:chgData name="Phillip Porter" userId="afc1cc5d4ac9832e" providerId="LiveId" clId="{DFF015A5-0A09-4A34-B2B5-4249E0A12A7C}" dt="2020-10-13T21:08:56.516" v="1293" actId="1076"/>
        <pc:sldMkLst>
          <pc:docMk/>
          <pc:sldMk cId="521811176" sldId="652"/>
        </pc:sldMkLst>
        <pc:spChg chg="add mod">
          <ac:chgData name="Phillip Porter" userId="afc1cc5d4ac9832e" providerId="LiveId" clId="{DFF015A5-0A09-4A34-B2B5-4249E0A12A7C}" dt="2020-10-13T19:32:03.332" v="534" actId="1076"/>
          <ac:spMkLst>
            <pc:docMk/>
            <pc:sldMk cId="521811176" sldId="652"/>
            <ac:spMk id="2" creationId="{A541C33E-172A-4B54-B696-34BFC5F22292}"/>
          </ac:spMkLst>
        </pc:spChg>
        <pc:spChg chg="add mod">
          <ac:chgData name="Phillip Porter" userId="afc1cc5d4ac9832e" providerId="LiveId" clId="{DFF015A5-0A09-4A34-B2B5-4249E0A12A7C}" dt="2020-10-13T19:32:06.437" v="535" actId="1076"/>
          <ac:spMkLst>
            <pc:docMk/>
            <pc:sldMk cId="521811176" sldId="652"/>
            <ac:spMk id="5" creationId="{666DE25D-AEC7-4711-82A5-1D68EC482A14}"/>
          </ac:spMkLst>
        </pc:spChg>
        <pc:spChg chg="mod">
          <ac:chgData name="Phillip Porter" userId="afc1cc5d4ac9832e" providerId="LiveId" clId="{DFF015A5-0A09-4A34-B2B5-4249E0A12A7C}" dt="2020-10-13T19:31:56.279" v="531" actId="1076"/>
          <ac:spMkLst>
            <pc:docMk/>
            <pc:sldMk cId="521811176" sldId="652"/>
            <ac:spMk id="7" creationId="{5D71E12E-6116-4FD4-8669-2797549F8E7A}"/>
          </ac:spMkLst>
        </pc:spChg>
        <pc:spChg chg="mod">
          <ac:chgData name="Phillip Porter" userId="afc1cc5d4ac9832e" providerId="LiveId" clId="{DFF015A5-0A09-4A34-B2B5-4249E0A12A7C}" dt="2020-10-13T19:32:00.318" v="533" actId="1076"/>
          <ac:spMkLst>
            <pc:docMk/>
            <pc:sldMk cId="521811176" sldId="652"/>
            <ac:spMk id="8" creationId="{B5A10F85-6F88-4FC8-9652-25DB9440E95C}"/>
          </ac:spMkLst>
        </pc:spChg>
        <pc:spChg chg="add mod">
          <ac:chgData name="Phillip Porter" userId="afc1cc5d4ac9832e" providerId="LiveId" clId="{DFF015A5-0A09-4A34-B2B5-4249E0A12A7C}" dt="2020-10-13T20:54:12.445" v="1099" actId="20577"/>
          <ac:spMkLst>
            <pc:docMk/>
            <pc:sldMk cId="521811176" sldId="652"/>
            <ac:spMk id="11" creationId="{B8F7CB39-6B9A-4928-880D-631C7FA0E2CC}"/>
          </ac:spMkLst>
        </pc:spChg>
        <pc:picChg chg="mod">
          <ac:chgData name="Phillip Porter" userId="afc1cc5d4ac9832e" providerId="LiveId" clId="{DFF015A5-0A09-4A34-B2B5-4249E0A12A7C}" dt="2020-10-13T21:08:56.516" v="1293" actId="1076"/>
          <ac:picMkLst>
            <pc:docMk/>
            <pc:sldMk cId="521811176" sldId="652"/>
            <ac:picMk id="3" creationId="{D9CFBBDD-EAF5-4789-B27B-BF51D768D216}"/>
          </ac:picMkLst>
        </pc:picChg>
      </pc:sldChg>
      <pc:sldChg chg="addSp modSp mod modAnim">
        <pc:chgData name="Phillip Porter" userId="afc1cc5d4ac9832e" providerId="LiveId" clId="{DFF015A5-0A09-4A34-B2B5-4249E0A12A7C}" dt="2020-10-13T19:53:37.880" v="620"/>
        <pc:sldMkLst>
          <pc:docMk/>
          <pc:sldMk cId="1052771109" sldId="789"/>
        </pc:sldMkLst>
        <pc:spChg chg="add mod">
          <ac:chgData name="Phillip Porter" userId="afc1cc5d4ac9832e" providerId="LiveId" clId="{DFF015A5-0A09-4A34-B2B5-4249E0A12A7C}" dt="2020-10-13T19:53:13.624" v="617" actId="20577"/>
          <ac:spMkLst>
            <pc:docMk/>
            <pc:sldMk cId="1052771109" sldId="789"/>
            <ac:spMk id="3" creationId="{82D07EC3-ACBF-4AFC-9D2C-F75E3FE35692}"/>
          </ac:spMkLst>
        </pc:spChg>
      </pc:sldChg>
      <pc:sldChg chg="modAnim">
        <pc:chgData name="Phillip Porter" userId="afc1cc5d4ac9832e" providerId="LiveId" clId="{DFF015A5-0A09-4A34-B2B5-4249E0A12A7C}" dt="2020-10-13T19:54:04.227" v="625"/>
        <pc:sldMkLst>
          <pc:docMk/>
          <pc:sldMk cId="2611007034" sldId="791"/>
        </pc:sldMkLst>
      </pc:sldChg>
      <pc:sldChg chg="modAnim">
        <pc:chgData name="Phillip Porter" userId="afc1cc5d4ac9832e" providerId="LiveId" clId="{DFF015A5-0A09-4A34-B2B5-4249E0A12A7C}" dt="2020-10-13T19:54:22.632" v="630"/>
        <pc:sldMkLst>
          <pc:docMk/>
          <pc:sldMk cId="299815993" sldId="792"/>
        </pc:sldMkLst>
      </pc:sldChg>
      <pc:sldChg chg="modAnim">
        <pc:chgData name="Phillip Porter" userId="afc1cc5d4ac9832e" providerId="LiveId" clId="{DFF015A5-0A09-4A34-B2B5-4249E0A12A7C}" dt="2020-10-13T19:54:38.164" v="635"/>
        <pc:sldMkLst>
          <pc:docMk/>
          <pc:sldMk cId="2050281672" sldId="793"/>
        </pc:sldMkLst>
      </pc:sldChg>
      <pc:sldChg chg="addSp modSp add mod modAnim">
        <pc:chgData name="Phillip Porter" userId="afc1cc5d4ac9832e" providerId="LiveId" clId="{DFF015A5-0A09-4A34-B2B5-4249E0A12A7C}" dt="2020-10-13T20:09:59.998" v="636" actId="1076"/>
        <pc:sldMkLst>
          <pc:docMk/>
          <pc:sldMk cId="2275814878" sldId="831"/>
        </pc:sldMkLst>
        <pc:spChg chg="mod">
          <ac:chgData name="Phillip Porter" userId="afc1cc5d4ac9832e" providerId="LiveId" clId="{DFF015A5-0A09-4A34-B2B5-4249E0A12A7C}" dt="2020-10-13T18:41:16.930" v="163" actId="1076"/>
          <ac:spMkLst>
            <pc:docMk/>
            <pc:sldMk cId="2275814878" sldId="831"/>
            <ac:spMk id="3" creationId="{A2EFCF35-84DF-44A7-BCF8-4742AC91087A}"/>
          </ac:spMkLst>
        </pc:spChg>
        <pc:spChg chg="mod">
          <ac:chgData name="Phillip Porter" userId="afc1cc5d4ac9832e" providerId="LiveId" clId="{DFF015A5-0A09-4A34-B2B5-4249E0A12A7C}" dt="2020-10-13T18:41:45.253" v="170" actId="255"/>
          <ac:spMkLst>
            <pc:docMk/>
            <pc:sldMk cId="2275814878" sldId="831"/>
            <ac:spMk id="5" creationId="{80BEC1EC-7159-43EB-8B1C-83F2CDBA48A7}"/>
          </ac:spMkLst>
        </pc:spChg>
        <pc:spChg chg="mod">
          <ac:chgData name="Phillip Porter" userId="afc1cc5d4ac9832e" providerId="LiveId" clId="{DFF015A5-0A09-4A34-B2B5-4249E0A12A7C}" dt="2020-10-13T18:41:19.962" v="164" actId="1076"/>
          <ac:spMkLst>
            <pc:docMk/>
            <pc:sldMk cId="2275814878" sldId="831"/>
            <ac:spMk id="6" creationId="{67EF5EC1-A9DB-409F-A2FF-81FE3D4564D1}"/>
          </ac:spMkLst>
        </pc:spChg>
        <pc:spChg chg="mod">
          <ac:chgData name="Phillip Porter" userId="afc1cc5d4ac9832e" providerId="LiveId" clId="{DFF015A5-0A09-4A34-B2B5-4249E0A12A7C}" dt="2020-10-13T18:41:25.914" v="166" actId="1076"/>
          <ac:spMkLst>
            <pc:docMk/>
            <pc:sldMk cId="2275814878" sldId="831"/>
            <ac:spMk id="9" creationId="{BB181A7C-492A-4254-A7A2-ECD7D1138760}"/>
          </ac:spMkLst>
        </pc:spChg>
        <pc:spChg chg="mod">
          <ac:chgData name="Phillip Porter" userId="afc1cc5d4ac9832e" providerId="LiveId" clId="{DFF015A5-0A09-4A34-B2B5-4249E0A12A7C}" dt="2020-10-13T18:41:13.537" v="162" actId="1076"/>
          <ac:spMkLst>
            <pc:docMk/>
            <pc:sldMk cId="2275814878" sldId="831"/>
            <ac:spMk id="10" creationId="{E940EC98-B96A-4580-81D3-80000A35AD23}"/>
          </ac:spMkLst>
        </pc:spChg>
        <pc:spChg chg="mod">
          <ac:chgData name="Phillip Porter" userId="afc1cc5d4ac9832e" providerId="LiveId" clId="{DFF015A5-0A09-4A34-B2B5-4249E0A12A7C}" dt="2020-10-13T20:09:59.998" v="636" actId="1076"/>
          <ac:spMkLst>
            <pc:docMk/>
            <pc:sldMk cId="2275814878" sldId="831"/>
            <ac:spMk id="11" creationId="{36A55B9A-529B-4517-BA03-77862FE20BF0}"/>
          </ac:spMkLst>
        </pc:spChg>
        <pc:spChg chg="add mod">
          <ac:chgData name="Phillip Porter" userId="afc1cc5d4ac9832e" providerId="LiveId" clId="{DFF015A5-0A09-4A34-B2B5-4249E0A12A7C}" dt="2020-10-13T18:41:28.250" v="167" actId="1076"/>
          <ac:spMkLst>
            <pc:docMk/>
            <pc:sldMk cId="2275814878" sldId="831"/>
            <ac:spMk id="13" creationId="{18FBF90B-8D43-4B03-82CE-A42EC018769D}"/>
          </ac:spMkLst>
        </pc:spChg>
        <pc:spChg chg="add mod">
          <ac:chgData name="Phillip Porter" userId="afc1cc5d4ac9832e" providerId="LiveId" clId="{DFF015A5-0A09-4A34-B2B5-4249E0A12A7C}" dt="2020-10-13T18:41:38.871" v="169" actId="1076"/>
          <ac:spMkLst>
            <pc:docMk/>
            <pc:sldMk cId="2275814878" sldId="831"/>
            <ac:spMk id="14" creationId="{515DCF62-F6B5-40C0-84FC-A5997202BBEE}"/>
          </ac:spMkLst>
        </pc:spChg>
      </pc:sldChg>
      <pc:sldChg chg="addSp delSp modSp add mod delAnim modAnim">
        <pc:chgData name="Phillip Porter" userId="afc1cc5d4ac9832e" providerId="LiveId" clId="{DFF015A5-0A09-4A34-B2B5-4249E0A12A7C}" dt="2020-10-13T18:46:35.466" v="248"/>
        <pc:sldMkLst>
          <pc:docMk/>
          <pc:sldMk cId="2794412482" sldId="832"/>
        </pc:sldMkLst>
        <pc:spChg chg="mod">
          <ac:chgData name="Phillip Porter" userId="afc1cc5d4ac9832e" providerId="LiveId" clId="{DFF015A5-0A09-4A34-B2B5-4249E0A12A7C}" dt="2020-10-13T18:46:11.708" v="242" actId="1076"/>
          <ac:spMkLst>
            <pc:docMk/>
            <pc:sldMk cId="2794412482" sldId="832"/>
            <ac:spMk id="5" creationId="{80BEC1EC-7159-43EB-8B1C-83F2CDBA48A7}"/>
          </ac:spMkLst>
        </pc:spChg>
        <pc:spChg chg="del">
          <ac:chgData name="Phillip Porter" userId="afc1cc5d4ac9832e" providerId="LiveId" clId="{DFF015A5-0A09-4A34-B2B5-4249E0A12A7C}" dt="2020-10-13T18:43:45.361" v="208" actId="21"/>
          <ac:spMkLst>
            <pc:docMk/>
            <pc:sldMk cId="2794412482" sldId="832"/>
            <ac:spMk id="6" creationId="{67EF5EC1-A9DB-409F-A2FF-81FE3D4564D1}"/>
          </ac:spMkLst>
        </pc:spChg>
        <pc:spChg chg="add mod">
          <ac:chgData name="Phillip Porter" userId="afc1cc5d4ac9832e" providerId="LiveId" clId="{DFF015A5-0A09-4A34-B2B5-4249E0A12A7C}" dt="2020-10-13T18:45:12.678" v="229" actId="12"/>
          <ac:spMkLst>
            <pc:docMk/>
            <pc:sldMk cId="2794412482" sldId="832"/>
            <ac:spMk id="8" creationId="{2CD111A6-CFB4-4DA3-AF9B-EDB2CBFB8FFE}"/>
          </ac:spMkLst>
        </pc:spChg>
        <pc:spChg chg="del">
          <ac:chgData name="Phillip Porter" userId="afc1cc5d4ac9832e" providerId="LiveId" clId="{DFF015A5-0A09-4A34-B2B5-4249E0A12A7C}" dt="2020-10-13T18:42:42.234" v="181" actId="21"/>
          <ac:spMkLst>
            <pc:docMk/>
            <pc:sldMk cId="2794412482" sldId="832"/>
            <ac:spMk id="9" creationId="{BB181A7C-492A-4254-A7A2-ECD7D1138760}"/>
          </ac:spMkLst>
        </pc:spChg>
        <pc:spChg chg="del">
          <ac:chgData name="Phillip Porter" userId="afc1cc5d4ac9832e" providerId="LiveId" clId="{DFF015A5-0A09-4A34-B2B5-4249E0A12A7C}" dt="2020-10-13T18:42:36.409" v="179" actId="21"/>
          <ac:spMkLst>
            <pc:docMk/>
            <pc:sldMk cId="2794412482" sldId="832"/>
            <ac:spMk id="11" creationId="{36A55B9A-529B-4517-BA03-77862FE20BF0}"/>
          </ac:spMkLst>
        </pc:spChg>
        <pc:spChg chg="del">
          <ac:chgData name="Phillip Porter" userId="afc1cc5d4ac9832e" providerId="LiveId" clId="{DFF015A5-0A09-4A34-B2B5-4249E0A12A7C}" dt="2020-10-13T18:42:39.162" v="180" actId="21"/>
          <ac:spMkLst>
            <pc:docMk/>
            <pc:sldMk cId="2794412482" sldId="832"/>
            <ac:spMk id="13" creationId="{18FBF90B-8D43-4B03-82CE-A42EC018769D}"/>
          </ac:spMkLst>
        </pc:spChg>
        <pc:spChg chg="del">
          <ac:chgData name="Phillip Porter" userId="afc1cc5d4ac9832e" providerId="LiveId" clId="{DFF015A5-0A09-4A34-B2B5-4249E0A12A7C}" dt="2020-10-13T18:42:33.459" v="178" actId="21"/>
          <ac:spMkLst>
            <pc:docMk/>
            <pc:sldMk cId="2794412482" sldId="832"/>
            <ac:spMk id="14" creationId="{515DCF62-F6B5-40C0-84FC-A5997202BBEE}"/>
          </ac:spMkLst>
        </pc:spChg>
        <pc:spChg chg="add mod">
          <ac:chgData name="Phillip Porter" userId="afc1cc5d4ac9832e" providerId="LiveId" clId="{DFF015A5-0A09-4A34-B2B5-4249E0A12A7C}" dt="2020-10-13T18:45:03.294" v="227" actId="12"/>
          <ac:spMkLst>
            <pc:docMk/>
            <pc:sldMk cId="2794412482" sldId="832"/>
            <ac:spMk id="15" creationId="{549F8885-A7AC-49C5-A7CD-1077B9320C6C}"/>
          </ac:spMkLst>
        </pc:spChg>
        <pc:spChg chg="add mod">
          <ac:chgData name="Phillip Porter" userId="afc1cc5d4ac9832e" providerId="LiveId" clId="{DFF015A5-0A09-4A34-B2B5-4249E0A12A7C}" dt="2020-10-13T18:45:21.389" v="231" actId="12"/>
          <ac:spMkLst>
            <pc:docMk/>
            <pc:sldMk cId="2794412482" sldId="832"/>
            <ac:spMk id="18" creationId="{00735AE4-E7BC-4734-B9E7-FBCE33A93DA5}"/>
          </ac:spMkLst>
        </pc:spChg>
        <pc:spChg chg="add mod">
          <ac:chgData name="Phillip Porter" userId="afc1cc5d4ac9832e" providerId="LiveId" clId="{DFF015A5-0A09-4A34-B2B5-4249E0A12A7C}" dt="2020-10-13T18:45:31.817" v="233" actId="12"/>
          <ac:spMkLst>
            <pc:docMk/>
            <pc:sldMk cId="2794412482" sldId="832"/>
            <ac:spMk id="20" creationId="{F5E5291D-640C-4C4F-BE25-5F7F7A657C7F}"/>
          </ac:spMkLst>
        </pc:spChg>
        <pc:spChg chg="add mod">
          <ac:chgData name="Phillip Porter" userId="afc1cc5d4ac9832e" providerId="LiveId" clId="{DFF015A5-0A09-4A34-B2B5-4249E0A12A7C}" dt="2020-10-13T18:45:40.820" v="235" actId="12"/>
          <ac:spMkLst>
            <pc:docMk/>
            <pc:sldMk cId="2794412482" sldId="832"/>
            <ac:spMk id="22" creationId="{E9CDA8DF-035E-402E-9D3B-8B4116C3FAF6}"/>
          </ac:spMkLst>
        </pc:spChg>
        <pc:spChg chg="add mod">
          <ac:chgData name="Phillip Porter" userId="afc1cc5d4ac9832e" providerId="LiveId" clId="{DFF015A5-0A09-4A34-B2B5-4249E0A12A7C}" dt="2020-10-13T18:45:52.793" v="238" actId="14100"/>
          <ac:spMkLst>
            <pc:docMk/>
            <pc:sldMk cId="2794412482" sldId="832"/>
            <ac:spMk id="24" creationId="{2E56AF56-4F98-4DBD-9632-0540DAD205B1}"/>
          </ac:spMkLst>
        </pc:spChg>
      </pc:sldChg>
      <pc:sldChg chg="modSp add mod ord">
        <pc:chgData name="Phillip Porter" userId="afc1cc5d4ac9832e" providerId="LiveId" clId="{DFF015A5-0A09-4A34-B2B5-4249E0A12A7C}" dt="2020-10-13T20:23:35.087" v="637" actId="14100"/>
        <pc:sldMkLst>
          <pc:docMk/>
          <pc:sldMk cId="1285932536" sldId="833"/>
        </pc:sldMkLst>
        <pc:spChg chg="mod">
          <ac:chgData name="Phillip Porter" userId="afc1cc5d4ac9832e" providerId="LiveId" clId="{DFF015A5-0A09-4A34-B2B5-4249E0A12A7C}" dt="2020-10-13T20:23:35.087" v="637" actId="14100"/>
          <ac:spMkLst>
            <pc:docMk/>
            <pc:sldMk cId="1285932536" sldId="833"/>
            <ac:spMk id="2" creationId="{F691FD2D-23E5-4A11-A765-81035D82E174}"/>
          </ac:spMkLst>
        </pc:spChg>
        <pc:picChg chg="mod">
          <ac:chgData name="Phillip Porter" userId="afc1cc5d4ac9832e" providerId="LiveId" clId="{DFF015A5-0A09-4A34-B2B5-4249E0A12A7C}" dt="2020-10-13T18:47:53.033" v="283" actId="14100"/>
          <ac:picMkLst>
            <pc:docMk/>
            <pc:sldMk cId="1285932536" sldId="833"/>
            <ac:picMk id="20" creationId="{9A6B1A74-3314-4F93-8455-D0F625A285EA}"/>
          </ac:picMkLst>
        </pc:picChg>
      </pc:sldChg>
      <pc:sldChg chg="addSp delSp modSp add mod delAnim modAnim">
        <pc:chgData name="Phillip Porter" userId="afc1cc5d4ac9832e" providerId="LiveId" clId="{DFF015A5-0A09-4A34-B2B5-4249E0A12A7C}" dt="2020-10-13T18:51:32.411" v="314"/>
        <pc:sldMkLst>
          <pc:docMk/>
          <pc:sldMk cId="3386288789" sldId="834"/>
        </pc:sldMkLst>
        <pc:spChg chg="del">
          <ac:chgData name="Phillip Porter" userId="afc1cc5d4ac9832e" providerId="LiveId" clId="{DFF015A5-0A09-4A34-B2B5-4249E0A12A7C}" dt="2020-10-13T18:49:35.276" v="285" actId="21"/>
          <ac:spMkLst>
            <pc:docMk/>
            <pc:sldMk cId="3386288789" sldId="834"/>
            <ac:spMk id="5" creationId="{80BEC1EC-7159-43EB-8B1C-83F2CDBA48A7}"/>
          </ac:spMkLst>
        </pc:spChg>
        <pc:spChg chg="del">
          <ac:chgData name="Phillip Porter" userId="afc1cc5d4ac9832e" providerId="LiveId" clId="{DFF015A5-0A09-4A34-B2B5-4249E0A12A7C}" dt="2020-10-13T18:49:42.570" v="287" actId="21"/>
          <ac:spMkLst>
            <pc:docMk/>
            <pc:sldMk cId="3386288789" sldId="834"/>
            <ac:spMk id="8" creationId="{2CD111A6-CFB4-4DA3-AF9B-EDB2CBFB8FFE}"/>
          </ac:spMkLst>
        </pc:spChg>
        <pc:spChg chg="del">
          <ac:chgData name="Phillip Porter" userId="afc1cc5d4ac9832e" providerId="LiveId" clId="{DFF015A5-0A09-4A34-B2B5-4249E0A12A7C}" dt="2020-10-13T18:49:38.147" v="286" actId="21"/>
          <ac:spMkLst>
            <pc:docMk/>
            <pc:sldMk cId="3386288789" sldId="834"/>
            <ac:spMk id="15" creationId="{549F8885-A7AC-49C5-A7CD-1077B9320C6C}"/>
          </ac:spMkLst>
        </pc:spChg>
        <pc:spChg chg="add mod">
          <ac:chgData name="Phillip Porter" userId="afc1cc5d4ac9832e" providerId="LiveId" clId="{DFF015A5-0A09-4A34-B2B5-4249E0A12A7C}" dt="2020-10-13T18:50:33.828" v="299" actId="255"/>
          <ac:spMkLst>
            <pc:docMk/>
            <pc:sldMk cId="3386288789" sldId="834"/>
            <ac:spMk id="16" creationId="{514B4F5F-5EBB-4E7A-BD95-BD96BA0B239D}"/>
          </ac:spMkLst>
        </pc:spChg>
        <pc:spChg chg="add mod">
          <ac:chgData name="Phillip Porter" userId="afc1cc5d4ac9832e" providerId="LiveId" clId="{DFF015A5-0A09-4A34-B2B5-4249E0A12A7C}" dt="2020-10-13T18:51:21.992" v="311" actId="1076"/>
          <ac:spMkLst>
            <pc:docMk/>
            <pc:sldMk cId="3386288789" sldId="834"/>
            <ac:spMk id="17" creationId="{18AEEC24-CFD0-4799-9962-708CACC9F449}"/>
          </ac:spMkLst>
        </pc:spChg>
        <pc:spChg chg="del">
          <ac:chgData name="Phillip Porter" userId="afc1cc5d4ac9832e" providerId="LiveId" clId="{DFF015A5-0A09-4A34-B2B5-4249E0A12A7C}" dt="2020-10-13T18:49:45.704" v="288" actId="21"/>
          <ac:spMkLst>
            <pc:docMk/>
            <pc:sldMk cId="3386288789" sldId="834"/>
            <ac:spMk id="18" creationId="{00735AE4-E7BC-4734-B9E7-FBCE33A93DA5}"/>
          </ac:spMkLst>
        </pc:spChg>
        <pc:spChg chg="add mod">
          <ac:chgData name="Phillip Porter" userId="afc1cc5d4ac9832e" providerId="LiveId" clId="{DFF015A5-0A09-4A34-B2B5-4249E0A12A7C}" dt="2020-10-13T18:51:19.605" v="310" actId="1076"/>
          <ac:spMkLst>
            <pc:docMk/>
            <pc:sldMk cId="3386288789" sldId="834"/>
            <ac:spMk id="19" creationId="{6B1F5623-B3B1-4089-B6AD-3B0D53A43740}"/>
          </ac:spMkLst>
        </pc:spChg>
        <pc:spChg chg="del">
          <ac:chgData name="Phillip Porter" userId="afc1cc5d4ac9832e" providerId="LiveId" clId="{DFF015A5-0A09-4A34-B2B5-4249E0A12A7C}" dt="2020-10-13T18:49:48.272" v="289" actId="21"/>
          <ac:spMkLst>
            <pc:docMk/>
            <pc:sldMk cId="3386288789" sldId="834"/>
            <ac:spMk id="20" creationId="{F5E5291D-640C-4C4F-BE25-5F7F7A657C7F}"/>
          </ac:spMkLst>
        </pc:spChg>
        <pc:spChg chg="del">
          <ac:chgData name="Phillip Porter" userId="afc1cc5d4ac9832e" providerId="LiveId" clId="{DFF015A5-0A09-4A34-B2B5-4249E0A12A7C}" dt="2020-10-13T18:49:51.450" v="290" actId="21"/>
          <ac:spMkLst>
            <pc:docMk/>
            <pc:sldMk cId="3386288789" sldId="834"/>
            <ac:spMk id="22" creationId="{E9CDA8DF-035E-402E-9D3B-8B4116C3FAF6}"/>
          </ac:spMkLst>
        </pc:spChg>
        <pc:spChg chg="del">
          <ac:chgData name="Phillip Porter" userId="afc1cc5d4ac9832e" providerId="LiveId" clId="{DFF015A5-0A09-4A34-B2B5-4249E0A12A7C}" dt="2020-10-13T18:49:54.413" v="291" actId="21"/>
          <ac:spMkLst>
            <pc:docMk/>
            <pc:sldMk cId="3386288789" sldId="834"/>
            <ac:spMk id="24" creationId="{2E56AF56-4F98-4DBD-9632-0540DAD205B1}"/>
          </ac:spMkLst>
        </pc:spChg>
      </pc:sldChg>
      <pc:sldChg chg="addSp delSp modSp add mod delAnim modAnim">
        <pc:chgData name="Phillip Porter" userId="afc1cc5d4ac9832e" providerId="LiveId" clId="{DFF015A5-0A09-4A34-B2B5-4249E0A12A7C}" dt="2020-10-13T18:55:30.643" v="358"/>
        <pc:sldMkLst>
          <pc:docMk/>
          <pc:sldMk cId="1397112351" sldId="835"/>
        </pc:sldMkLst>
        <pc:spChg chg="add mod">
          <ac:chgData name="Phillip Porter" userId="afc1cc5d4ac9832e" providerId="LiveId" clId="{DFF015A5-0A09-4A34-B2B5-4249E0A12A7C}" dt="2020-10-13T18:54:22.010" v="340" actId="255"/>
          <ac:spMkLst>
            <pc:docMk/>
            <pc:sldMk cId="1397112351" sldId="835"/>
            <ac:spMk id="11" creationId="{51414D94-19B5-4043-B756-012B21F36B87}"/>
          </ac:spMkLst>
        </pc:spChg>
        <pc:spChg chg="add mod">
          <ac:chgData name="Phillip Porter" userId="afc1cc5d4ac9832e" providerId="LiveId" clId="{DFF015A5-0A09-4A34-B2B5-4249E0A12A7C}" dt="2020-10-13T18:54:32.453" v="343" actId="12"/>
          <ac:spMkLst>
            <pc:docMk/>
            <pc:sldMk cId="1397112351" sldId="835"/>
            <ac:spMk id="13" creationId="{09AC4696-77B2-4684-AC64-AA24DD52D0CC}"/>
          </ac:spMkLst>
        </pc:spChg>
        <pc:spChg chg="add mod">
          <ac:chgData name="Phillip Porter" userId="afc1cc5d4ac9832e" providerId="LiveId" clId="{DFF015A5-0A09-4A34-B2B5-4249E0A12A7C}" dt="2020-10-13T18:54:41.027" v="345" actId="12"/>
          <ac:spMkLst>
            <pc:docMk/>
            <pc:sldMk cId="1397112351" sldId="835"/>
            <ac:spMk id="15" creationId="{6121601F-5C14-498F-A068-616DFF5EC564}"/>
          </ac:spMkLst>
        </pc:spChg>
        <pc:spChg chg="del">
          <ac:chgData name="Phillip Porter" userId="afc1cc5d4ac9832e" providerId="LiveId" clId="{DFF015A5-0A09-4A34-B2B5-4249E0A12A7C}" dt="2020-10-13T18:52:15.229" v="316" actId="21"/>
          <ac:spMkLst>
            <pc:docMk/>
            <pc:sldMk cId="1397112351" sldId="835"/>
            <ac:spMk id="16" creationId="{514B4F5F-5EBB-4E7A-BD95-BD96BA0B239D}"/>
          </ac:spMkLst>
        </pc:spChg>
        <pc:spChg chg="del">
          <ac:chgData name="Phillip Porter" userId="afc1cc5d4ac9832e" providerId="LiveId" clId="{DFF015A5-0A09-4A34-B2B5-4249E0A12A7C}" dt="2020-10-13T18:52:18.202" v="317" actId="21"/>
          <ac:spMkLst>
            <pc:docMk/>
            <pc:sldMk cId="1397112351" sldId="835"/>
            <ac:spMk id="17" creationId="{18AEEC24-CFD0-4799-9962-708CACC9F449}"/>
          </ac:spMkLst>
        </pc:spChg>
        <pc:spChg chg="add mod">
          <ac:chgData name="Phillip Porter" userId="afc1cc5d4ac9832e" providerId="LiveId" clId="{DFF015A5-0A09-4A34-B2B5-4249E0A12A7C}" dt="2020-10-13T18:54:51.453" v="348" actId="12"/>
          <ac:spMkLst>
            <pc:docMk/>
            <pc:sldMk cId="1397112351" sldId="835"/>
            <ac:spMk id="18" creationId="{4D267B87-1806-4483-A38D-3CA6A6BE6534}"/>
          </ac:spMkLst>
        </pc:spChg>
        <pc:spChg chg="del">
          <ac:chgData name="Phillip Porter" userId="afc1cc5d4ac9832e" providerId="LiveId" clId="{DFF015A5-0A09-4A34-B2B5-4249E0A12A7C}" dt="2020-10-13T18:52:20.881" v="318" actId="21"/>
          <ac:spMkLst>
            <pc:docMk/>
            <pc:sldMk cId="1397112351" sldId="835"/>
            <ac:spMk id="19" creationId="{6B1F5623-B3B1-4089-B6AD-3B0D53A43740}"/>
          </ac:spMkLst>
        </pc:spChg>
        <pc:spChg chg="add mod">
          <ac:chgData name="Phillip Porter" userId="afc1cc5d4ac9832e" providerId="LiveId" clId="{DFF015A5-0A09-4A34-B2B5-4249E0A12A7C}" dt="2020-10-13T18:55:00.472" v="350" actId="12"/>
          <ac:spMkLst>
            <pc:docMk/>
            <pc:sldMk cId="1397112351" sldId="835"/>
            <ac:spMk id="20" creationId="{FD4FCA73-711F-4870-BD69-946D7DC1B483}"/>
          </ac:spMkLst>
        </pc:spChg>
        <pc:spChg chg="add mod">
          <ac:chgData name="Phillip Porter" userId="afc1cc5d4ac9832e" providerId="LiveId" clId="{DFF015A5-0A09-4A34-B2B5-4249E0A12A7C}" dt="2020-10-13T18:55:09.918" v="352" actId="12"/>
          <ac:spMkLst>
            <pc:docMk/>
            <pc:sldMk cId="1397112351" sldId="835"/>
            <ac:spMk id="21" creationId="{053E74CD-3942-402C-A39A-93AF66086BD1}"/>
          </ac:spMkLst>
        </pc:spChg>
        <pc:spChg chg="add mod">
          <ac:chgData name="Phillip Porter" userId="afc1cc5d4ac9832e" providerId="LiveId" clId="{DFF015A5-0A09-4A34-B2B5-4249E0A12A7C}" dt="2020-10-13T18:54:11.698" v="338" actId="1076"/>
          <ac:spMkLst>
            <pc:docMk/>
            <pc:sldMk cId="1397112351" sldId="835"/>
            <ac:spMk id="23" creationId="{B892296C-4C4F-44DF-AF48-6DEBF31A6B85}"/>
          </ac:spMkLst>
        </pc:spChg>
      </pc:sldChg>
      <pc:sldChg chg="addSp delSp modSp add mod delAnim">
        <pc:chgData name="Phillip Porter" userId="afc1cc5d4ac9832e" providerId="LiveId" clId="{DFF015A5-0A09-4A34-B2B5-4249E0A12A7C}" dt="2020-10-13T18:58:00.998" v="376" actId="255"/>
        <pc:sldMkLst>
          <pc:docMk/>
          <pc:sldMk cId="3647180933" sldId="836"/>
        </pc:sldMkLst>
        <pc:spChg chg="add del mod">
          <ac:chgData name="Phillip Porter" userId="afc1cc5d4ac9832e" providerId="LiveId" clId="{DFF015A5-0A09-4A34-B2B5-4249E0A12A7C}" dt="2020-10-13T18:57:46.959" v="373" actId="21"/>
          <ac:spMkLst>
            <pc:docMk/>
            <pc:sldMk cId="3647180933" sldId="836"/>
            <ac:spMk id="2" creationId="{EF43E65F-3269-40A7-A752-EB4B3C8E11C4}"/>
          </ac:spMkLst>
        </pc:spChg>
        <pc:spChg chg="mod">
          <ac:chgData name="Phillip Porter" userId="afc1cc5d4ac9832e" providerId="LiveId" clId="{DFF015A5-0A09-4A34-B2B5-4249E0A12A7C}" dt="2020-10-13T18:58:00.998" v="376" actId="255"/>
          <ac:spMkLst>
            <pc:docMk/>
            <pc:sldMk cId="3647180933" sldId="836"/>
            <ac:spMk id="3" creationId="{A2EFCF35-84DF-44A7-BCF8-4742AC91087A}"/>
          </ac:spMkLst>
        </pc:spChg>
        <pc:spChg chg="del">
          <ac:chgData name="Phillip Porter" userId="afc1cc5d4ac9832e" providerId="LiveId" clId="{DFF015A5-0A09-4A34-B2B5-4249E0A12A7C}" dt="2020-10-13T18:56:54.880" v="360" actId="21"/>
          <ac:spMkLst>
            <pc:docMk/>
            <pc:sldMk cId="3647180933" sldId="836"/>
            <ac:spMk id="11" creationId="{51414D94-19B5-4043-B756-012B21F36B87}"/>
          </ac:spMkLst>
        </pc:spChg>
        <pc:spChg chg="del">
          <ac:chgData name="Phillip Porter" userId="afc1cc5d4ac9832e" providerId="LiveId" clId="{DFF015A5-0A09-4A34-B2B5-4249E0A12A7C}" dt="2020-10-13T18:56:58.195" v="361" actId="21"/>
          <ac:spMkLst>
            <pc:docMk/>
            <pc:sldMk cId="3647180933" sldId="836"/>
            <ac:spMk id="13" creationId="{09AC4696-77B2-4684-AC64-AA24DD52D0CC}"/>
          </ac:spMkLst>
        </pc:spChg>
        <pc:spChg chg="del">
          <ac:chgData name="Phillip Porter" userId="afc1cc5d4ac9832e" providerId="LiveId" clId="{DFF015A5-0A09-4A34-B2B5-4249E0A12A7C}" dt="2020-10-13T18:57:01.235" v="362" actId="21"/>
          <ac:spMkLst>
            <pc:docMk/>
            <pc:sldMk cId="3647180933" sldId="836"/>
            <ac:spMk id="15" creationId="{6121601F-5C14-498F-A068-616DFF5EC564}"/>
          </ac:spMkLst>
        </pc:spChg>
        <pc:spChg chg="del">
          <ac:chgData name="Phillip Porter" userId="afc1cc5d4ac9832e" providerId="LiveId" clId="{DFF015A5-0A09-4A34-B2B5-4249E0A12A7C}" dt="2020-10-13T18:57:04.144" v="363" actId="21"/>
          <ac:spMkLst>
            <pc:docMk/>
            <pc:sldMk cId="3647180933" sldId="836"/>
            <ac:spMk id="18" creationId="{4D267B87-1806-4483-A38D-3CA6A6BE6534}"/>
          </ac:spMkLst>
        </pc:spChg>
        <pc:spChg chg="del">
          <ac:chgData name="Phillip Porter" userId="afc1cc5d4ac9832e" providerId="LiveId" clId="{DFF015A5-0A09-4A34-B2B5-4249E0A12A7C}" dt="2020-10-13T18:57:08.389" v="364" actId="21"/>
          <ac:spMkLst>
            <pc:docMk/>
            <pc:sldMk cId="3647180933" sldId="836"/>
            <ac:spMk id="20" creationId="{FD4FCA73-711F-4870-BD69-946D7DC1B483}"/>
          </ac:spMkLst>
        </pc:spChg>
        <pc:spChg chg="del">
          <ac:chgData name="Phillip Porter" userId="afc1cc5d4ac9832e" providerId="LiveId" clId="{DFF015A5-0A09-4A34-B2B5-4249E0A12A7C}" dt="2020-10-13T18:57:12.633" v="365" actId="21"/>
          <ac:spMkLst>
            <pc:docMk/>
            <pc:sldMk cId="3647180933" sldId="836"/>
            <ac:spMk id="21" creationId="{053E74CD-3942-402C-A39A-93AF66086BD1}"/>
          </ac:spMkLst>
        </pc:spChg>
        <pc:spChg chg="del">
          <ac:chgData name="Phillip Porter" userId="afc1cc5d4ac9832e" providerId="LiveId" clId="{DFF015A5-0A09-4A34-B2B5-4249E0A12A7C}" dt="2020-10-13T18:57:16.477" v="366" actId="21"/>
          <ac:spMkLst>
            <pc:docMk/>
            <pc:sldMk cId="3647180933" sldId="836"/>
            <ac:spMk id="23" creationId="{B892296C-4C4F-44DF-AF48-6DEBF31A6B85}"/>
          </ac:spMkLst>
        </pc:spChg>
      </pc:sldChg>
      <pc:sldChg chg="addSp delSp modSp add mod ord setBg setClrOvrMap">
        <pc:chgData name="Phillip Porter" userId="afc1cc5d4ac9832e" providerId="LiveId" clId="{DFF015A5-0A09-4A34-B2B5-4249E0A12A7C}" dt="2020-10-13T23:54:38.937" v="1534"/>
        <pc:sldMkLst>
          <pc:docMk/>
          <pc:sldMk cId="3563212992" sldId="837"/>
        </pc:sldMkLst>
        <pc:spChg chg="mod">
          <ac:chgData name="Phillip Porter" userId="afc1cc5d4ac9832e" providerId="LiveId" clId="{DFF015A5-0A09-4A34-B2B5-4249E0A12A7C}" dt="2020-10-13T21:06:04.816" v="1276" actId="255"/>
          <ac:spMkLst>
            <pc:docMk/>
            <pc:sldMk cId="3563212992" sldId="837"/>
            <ac:spMk id="2" creationId="{F691FD2D-23E5-4A11-A765-81035D82E174}"/>
          </ac:spMkLst>
        </pc:spChg>
        <pc:spChg chg="ord">
          <ac:chgData name="Phillip Porter" userId="afc1cc5d4ac9832e" providerId="LiveId" clId="{DFF015A5-0A09-4A34-B2B5-4249E0A12A7C}" dt="2020-10-13T21:05:55.056" v="1275" actId="26606"/>
          <ac:spMkLst>
            <pc:docMk/>
            <pc:sldMk cId="3563212992" sldId="837"/>
            <ac:spMk id="5" creationId="{7BDA882A-7226-4615-8D3E-FD419202B6DF}"/>
          </ac:spMkLst>
        </pc:spChg>
        <pc:spChg chg="add del">
          <ac:chgData name="Phillip Porter" userId="afc1cc5d4ac9832e" providerId="LiveId" clId="{DFF015A5-0A09-4A34-B2B5-4249E0A12A7C}" dt="2020-10-13T21:05:55.056" v="1275" actId="26606"/>
          <ac:spMkLst>
            <pc:docMk/>
            <pc:sldMk cId="3563212992" sldId="837"/>
            <ac:spMk id="40" creationId="{37C89E4B-3C9F-44B9-8B86-D9E3D112D8EC}"/>
          </ac:spMkLst>
        </pc:spChg>
        <pc:spChg chg="add del">
          <ac:chgData name="Phillip Porter" userId="afc1cc5d4ac9832e" providerId="LiveId" clId="{DFF015A5-0A09-4A34-B2B5-4249E0A12A7C}" dt="2020-10-13T21:05:03.941" v="1266" actId="26606"/>
          <ac:spMkLst>
            <pc:docMk/>
            <pc:sldMk cId="3563212992" sldId="837"/>
            <ac:spMk id="58" creationId="{A061BA2E-A388-41C5-B73A-B0FEB6B1029D}"/>
          </ac:spMkLst>
        </pc:spChg>
        <pc:spChg chg="add del">
          <ac:chgData name="Phillip Porter" userId="afc1cc5d4ac9832e" providerId="LiveId" clId="{DFF015A5-0A09-4A34-B2B5-4249E0A12A7C}" dt="2020-10-13T21:05:03.941" v="1266" actId="26606"/>
          <ac:spMkLst>
            <pc:docMk/>
            <pc:sldMk cId="3563212992" sldId="837"/>
            <ac:spMk id="59" creationId="{76E192A2-3ED3-4081-8A86-A22B5114178F}"/>
          </ac:spMkLst>
        </pc:spChg>
        <pc:spChg chg="add del">
          <ac:chgData name="Phillip Porter" userId="afc1cc5d4ac9832e" providerId="LiveId" clId="{DFF015A5-0A09-4A34-B2B5-4249E0A12A7C}" dt="2020-10-13T21:05:03.941" v="1266" actId="26606"/>
          <ac:spMkLst>
            <pc:docMk/>
            <pc:sldMk cId="3563212992" sldId="837"/>
            <ac:spMk id="60" creationId="{79F40191-0F44-4FD1-82CC-ACB507C14BE6}"/>
          </ac:spMkLst>
        </pc:spChg>
        <pc:spChg chg="add del">
          <ac:chgData name="Phillip Porter" userId="afc1cc5d4ac9832e" providerId="LiveId" clId="{DFF015A5-0A09-4A34-B2B5-4249E0A12A7C}" dt="2020-10-13T21:05:47.887" v="1272" actId="26606"/>
          <ac:spMkLst>
            <pc:docMk/>
            <pc:sldMk cId="3563212992" sldId="837"/>
            <ac:spMk id="68" creationId="{823AC064-BC96-4F32-8AE1-B2FD38754823}"/>
          </ac:spMkLst>
        </pc:spChg>
        <pc:spChg chg="add del">
          <ac:chgData name="Phillip Porter" userId="afc1cc5d4ac9832e" providerId="LiveId" clId="{DFF015A5-0A09-4A34-B2B5-4249E0A12A7C}" dt="2020-10-13T21:05:55.056" v="1274" actId="26606"/>
          <ac:spMkLst>
            <pc:docMk/>
            <pc:sldMk cId="3563212992" sldId="837"/>
            <ac:spMk id="71" creationId="{823AC064-BC96-4F32-8AE1-B2FD38754823}"/>
          </ac:spMkLst>
        </pc:spChg>
        <pc:spChg chg="add">
          <ac:chgData name="Phillip Porter" userId="afc1cc5d4ac9832e" providerId="LiveId" clId="{DFF015A5-0A09-4A34-B2B5-4249E0A12A7C}" dt="2020-10-13T21:05:55.056" v="1275" actId="26606"/>
          <ac:spMkLst>
            <pc:docMk/>
            <pc:sldMk cId="3563212992" sldId="837"/>
            <ac:spMk id="76" creationId="{823AC064-BC96-4F32-8AE1-B2FD38754823}"/>
          </ac:spMkLst>
        </pc:spChg>
        <pc:picChg chg="add mod ord">
          <ac:chgData name="Phillip Porter" userId="afc1cc5d4ac9832e" providerId="LiveId" clId="{DFF015A5-0A09-4A34-B2B5-4249E0A12A7C}" dt="2020-10-13T21:05:55.056" v="1275" actId="26606"/>
          <ac:picMkLst>
            <pc:docMk/>
            <pc:sldMk cId="3563212992" sldId="837"/>
            <ac:picMk id="4" creationId="{8673A1B8-6527-469E-8AF9-EBEBA3823929}"/>
          </ac:picMkLst>
        </pc:picChg>
        <pc:picChg chg="add del">
          <ac:chgData name="Phillip Porter" userId="afc1cc5d4ac9832e" providerId="LiveId" clId="{DFF015A5-0A09-4A34-B2B5-4249E0A12A7C}" dt="2020-10-13T21:04:41.222" v="1258" actId="21"/>
          <ac:picMkLst>
            <pc:docMk/>
            <pc:sldMk cId="3563212992" sldId="837"/>
            <ac:picMk id="11" creationId="{4EB5F0E4-790D-484F-9895-AFD3D1505F0E}"/>
          </ac:picMkLst>
        </pc:picChg>
        <pc:picChg chg="mod ord">
          <ac:chgData name="Phillip Porter" userId="afc1cc5d4ac9832e" providerId="LiveId" clId="{DFF015A5-0A09-4A34-B2B5-4249E0A12A7C}" dt="2020-10-13T21:05:55.056" v="1275" actId="26606"/>
          <ac:picMkLst>
            <pc:docMk/>
            <pc:sldMk cId="3563212992" sldId="837"/>
            <ac:picMk id="20" creationId="{9A6B1A74-3314-4F93-8455-D0F625A285EA}"/>
          </ac:picMkLst>
        </pc:picChg>
        <pc:cxnChg chg="add del">
          <ac:chgData name="Phillip Porter" userId="afc1cc5d4ac9832e" providerId="LiveId" clId="{DFF015A5-0A09-4A34-B2B5-4249E0A12A7C}" dt="2020-10-13T21:05:55.056" v="1275" actId="26606"/>
          <ac:cxnSpMkLst>
            <pc:docMk/>
            <pc:sldMk cId="3563212992" sldId="837"/>
            <ac:cxnSpMk id="42" creationId="{AA2EAA10-076F-46BD-8F0F-B9A2FB77A85C}"/>
          </ac:cxnSpMkLst>
        </pc:cxnChg>
        <pc:cxnChg chg="add del">
          <ac:chgData name="Phillip Porter" userId="afc1cc5d4ac9832e" providerId="LiveId" clId="{DFF015A5-0A09-4A34-B2B5-4249E0A12A7C}" dt="2020-10-13T21:05:55.056" v="1275" actId="26606"/>
          <ac:cxnSpMkLst>
            <pc:docMk/>
            <pc:sldMk cId="3563212992" sldId="837"/>
            <ac:cxnSpMk id="44" creationId="{D891E407-403B-4764-86C9-33A56D3BCAA3}"/>
          </ac:cxnSpMkLst>
        </pc:cxnChg>
        <pc:cxnChg chg="add del">
          <ac:chgData name="Phillip Porter" userId="afc1cc5d4ac9832e" providerId="LiveId" clId="{DFF015A5-0A09-4A34-B2B5-4249E0A12A7C}" dt="2020-10-13T21:04:58.298" v="1260" actId="26606"/>
          <ac:cxnSpMkLst>
            <pc:docMk/>
            <pc:sldMk cId="3563212992" sldId="837"/>
            <ac:cxnSpMk id="49" creationId="{EBAD6A72-88E8-42F7-88B9-CAF744536BE4}"/>
          </ac:cxnSpMkLst>
        </pc:cxnChg>
        <pc:cxnChg chg="add del">
          <ac:chgData name="Phillip Porter" userId="afc1cc5d4ac9832e" providerId="LiveId" clId="{DFF015A5-0A09-4A34-B2B5-4249E0A12A7C}" dt="2020-10-13T21:04:58.298" v="1260" actId="26606"/>
          <ac:cxnSpMkLst>
            <pc:docMk/>
            <pc:sldMk cId="3563212992" sldId="837"/>
            <ac:cxnSpMk id="51" creationId="{C800968E-0A99-46C4-A9B2-6A63AC66F4B0}"/>
          </ac:cxnSpMkLst>
        </pc:cxnChg>
        <pc:cxnChg chg="add del">
          <ac:chgData name="Phillip Porter" userId="afc1cc5d4ac9832e" providerId="LiveId" clId="{DFF015A5-0A09-4A34-B2B5-4249E0A12A7C}" dt="2020-10-13T21:05:00.168" v="1262" actId="26606"/>
          <ac:cxnSpMkLst>
            <pc:docMk/>
            <pc:sldMk cId="3563212992" sldId="837"/>
            <ac:cxnSpMk id="53" creationId="{B6375111-306C-49EA-9DD1-79A2ED78FA30}"/>
          </ac:cxnSpMkLst>
        </pc:cxnChg>
        <pc:cxnChg chg="add del">
          <ac:chgData name="Phillip Porter" userId="afc1cc5d4ac9832e" providerId="LiveId" clId="{DFF015A5-0A09-4A34-B2B5-4249E0A12A7C}" dt="2020-10-13T21:05:03.043" v="1264" actId="26606"/>
          <ac:cxnSpMkLst>
            <pc:docMk/>
            <pc:sldMk cId="3563212992" sldId="837"/>
            <ac:cxnSpMk id="55" creationId="{EBAD6A72-88E8-42F7-88B9-CAF744536BE4}"/>
          </ac:cxnSpMkLst>
        </pc:cxnChg>
        <pc:cxnChg chg="add del">
          <ac:chgData name="Phillip Porter" userId="afc1cc5d4ac9832e" providerId="LiveId" clId="{DFF015A5-0A09-4A34-B2B5-4249E0A12A7C}" dt="2020-10-13T21:05:03.043" v="1264" actId="26606"/>
          <ac:cxnSpMkLst>
            <pc:docMk/>
            <pc:sldMk cId="3563212992" sldId="837"/>
            <ac:cxnSpMk id="56" creationId="{C800968E-0A99-46C4-A9B2-6A63AC66F4B0}"/>
          </ac:cxnSpMkLst>
        </pc:cxnChg>
        <pc:cxnChg chg="add del">
          <ac:chgData name="Phillip Porter" userId="afc1cc5d4ac9832e" providerId="LiveId" clId="{DFF015A5-0A09-4A34-B2B5-4249E0A12A7C}" dt="2020-10-13T21:05:07.558" v="1268" actId="26606"/>
          <ac:cxnSpMkLst>
            <pc:docMk/>
            <pc:sldMk cId="3563212992" sldId="837"/>
            <ac:cxnSpMk id="62" creationId="{B6375111-306C-49EA-9DD1-79A2ED78FA30}"/>
          </ac:cxnSpMkLst>
        </pc:cxnChg>
        <pc:cxnChg chg="add del">
          <ac:chgData name="Phillip Porter" userId="afc1cc5d4ac9832e" providerId="LiveId" clId="{DFF015A5-0A09-4A34-B2B5-4249E0A12A7C}" dt="2020-10-13T21:05:18.256" v="1270" actId="26606"/>
          <ac:cxnSpMkLst>
            <pc:docMk/>
            <pc:sldMk cId="3563212992" sldId="837"/>
            <ac:cxnSpMk id="64" creationId="{EBAD6A72-88E8-42F7-88B9-CAF744536BE4}"/>
          </ac:cxnSpMkLst>
        </pc:cxnChg>
        <pc:cxnChg chg="add del">
          <ac:chgData name="Phillip Porter" userId="afc1cc5d4ac9832e" providerId="LiveId" clId="{DFF015A5-0A09-4A34-B2B5-4249E0A12A7C}" dt="2020-10-13T21:05:18.256" v="1270" actId="26606"/>
          <ac:cxnSpMkLst>
            <pc:docMk/>
            <pc:sldMk cId="3563212992" sldId="837"/>
            <ac:cxnSpMk id="65" creationId="{C800968E-0A99-46C4-A9B2-6A63AC66F4B0}"/>
          </ac:cxnSpMkLst>
        </pc:cxnChg>
        <pc:cxnChg chg="add del">
          <ac:chgData name="Phillip Porter" userId="afc1cc5d4ac9832e" providerId="LiveId" clId="{DFF015A5-0A09-4A34-B2B5-4249E0A12A7C}" dt="2020-10-13T21:05:47.887" v="1272" actId="26606"/>
          <ac:cxnSpMkLst>
            <pc:docMk/>
            <pc:sldMk cId="3563212992" sldId="837"/>
            <ac:cxnSpMk id="67" creationId="{DB146403-F3D6-484B-B2ED-97F9565D0370}"/>
          </ac:cxnSpMkLst>
        </pc:cxnChg>
        <pc:cxnChg chg="add del">
          <ac:chgData name="Phillip Porter" userId="afc1cc5d4ac9832e" providerId="LiveId" clId="{DFF015A5-0A09-4A34-B2B5-4249E0A12A7C}" dt="2020-10-13T21:05:47.887" v="1272" actId="26606"/>
          <ac:cxnSpMkLst>
            <pc:docMk/>
            <pc:sldMk cId="3563212992" sldId="837"/>
            <ac:cxnSpMk id="69" creationId="{7E7C77BC-7138-40B1-A15B-20F57A494629}"/>
          </ac:cxnSpMkLst>
        </pc:cxnChg>
        <pc:cxnChg chg="add del">
          <ac:chgData name="Phillip Porter" userId="afc1cc5d4ac9832e" providerId="LiveId" clId="{DFF015A5-0A09-4A34-B2B5-4249E0A12A7C}" dt="2020-10-13T21:05:55.056" v="1274" actId="26606"/>
          <ac:cxnSpMkLst>
            <pc:docMk/>
            <pc:sldMk cId="3563212992" sldId="837"/>
            <ac:cxnSpMk id="72" creationId="{7E7C77BC-7138-40B1-A15B-20F57A494629}"/>
          </ac:cxnSpMkLst>
        </pc:cxnChg>
        <pc:cxnChg chg="add del">
          <ac:chgData name="Phillip Porter" userId="afc1cc5d4ac9832e" providerId="LiveId" clId="{DFF015A5-0A09-4A34-B2B5-4249E0A12A7C}" dt="2020-10-13T21:05:55.056" v="1274" actId="26606"/>
          <ac:cxnSpMkLst>
            <pc:docMk/>
            <pc:sldMk cId="3563212992" sldId="837"/>
            <ac:cxnSpMk id="73" creationId="{DB146403-F3D6-484B-B2ED-97F9565D0370}"/>
          </ac:cxnSpMkLst>
        </pc:cxnChg>
        <pc:cxnChg chg="add">
          <ac:chgData name="Phillip Porter" userId="afc1cc5d4ac9832e" providerId="LiveId" clId="{DFF015A5-0A09-4A34-B2B5-4249E0A12A7C}" dt="2020-10-13T21:05:55.056" v="1275" actId="26606"/>
          <ac:cxnSpMkLst>
            <pc:docMk/>
            <pc:sldMk cId="3563212992" sldId="837"/>
            <ac:cxnSpMk id="75" creationId="{DB146403-F3D6-484B-B2ED-97F9565D0370}"/>
          </ac:cxnSpMkLst>
        </pc:cxnChg>
        <pc:cxnChg chg="add">
          <ac:chgData name="Phillip Porter" userId="afc1cc5d4ac9832e" providerId="LiveId" clId="{DFF015A5-0A09-4A34-B2B5-4249E0A12A7C}" dt="2020-10-13T21:05:55.056" v="1275" actId="26606"/>
          <ac:cxnSpMkLst>
            <pc:docMk/>
            <pc:sldMk cId="3563212992" sldId="837"/>
            <ac:cxnSpMk id="77" creationId="{7E7C77BC-7138-40B1-A15B-20F57A494629}"/>
          </ac:cxnSpMkLst>
        </pc:cxnChg>
      </pc:sldChg>
      <pc:sldChg chg="addSp delSp modSp add mod ord delAnim modAnim">
        <pc:chgData name="Phillip Porter" userId="afc1cc5d4ac9832e" providerId="LiveId" clId="{DFF015A5-0A09-4A34-B2B5-4249E0A12A7C}" dt="2020-10-13T23:54:55.483" v="1536"/>
        <pc:sldMkLst>
          <pc:docMk/>
          <pc:sldMk cId="735709284" sldId="838"/>
        </pc:sldMkLst>
        <pc:spChg chg="del">
          <ac:chgData name="Phillip Porter" userId="afc1cc5d4ac9832e" providerId="LiveId" clId="{DFF015A5-0A09-4A34-B2B5-4249E0A12A7C}" dt="2020-10-13T20:44:13.887" v="648" actId="21"/>
          <ac:spMkLst>
            <pc:docMk/>
            <pc:sldMk cId="735709284" sldId="838"/>
            <ac:spMk id="3" creationId="{A2EFCF35-84DF-44A7-BCF8-4742AC91087A}"/>
          </ac:spMkLst>
        </pc:spChg>
        <pc:spChg chg="mod">
          <ac:chgData name="Phillip Porter" userId="afc1cc5d4ac9832e" providerId="LiveId" clId="{DFF015A5-0A09-4A34-B2B5-4249E0A12A7C}" dt="2020-10-13T20:45:01.808" v="693" actId="255"/>
          <ac:spMkLst>
            <pc:docMk/>
            <pc:sldMk cId="735709284" sldId="838"/>
            <ac:spMk id="10" creationId="{E940EC98-B96A-4580-81D3-80000A35AD23}"/>
          </ac:spMkLst>
        </pc:spChg>
        <pc:spChg chg="mod">
          <ac:chgData name="Phillip Porter" userId="afc1cc5d4ac9832e" providerId="LiveId" clId="{DFF015A5-0A09-4A34-B2B5-4249E0A12A7C}" dt="2020-10-13T21:06:32.563" v="1278" actId="20577"/>
          <ac:spMkLst>
            <pc:docMk/>
            <pc:sldMk cId="735709284" sldId="838"/>
            <ac:spMk id="11" creationId="{51414D94-19B5-4043-B756-012B21F36B87}"/>
          </ac:spMkLst>
        </pc:spChg>
        <pc:spChg chg="mod">
          <ac:chgData name="Phillip Porter" userId="afc1cc5d4ac9832e" providerId="LiveId" clId="{DFF015A5-0A09-4A34-B2B5-4249E0A12A7C}" dt="2020-10-13T21:06:42.890" v="1279" actId="14100"/>
          <ac:spMkLst>
            <pc:docMk/>
            <pc:sldMk cId="735709284" sldId="838"/>
            <ac:spMk id="13" creationId="{09AC4696-77B2-4684-AC64-AA24DD52D0CC}"/>
          </ac:spMkLst>
        </pc:spChg>
        <pc:spChg chg="add mod">
          <ac:chgData name="Phillip Porter" userId="afc1cc5d4ac9832e" providerId="LiveId" clId="{DFF015A5-0A09-4A34-B2B5-4249E0A12A7C}" dt="2020-10-13T21:55:55.011" v="1530" actId="1076"/>
          <ac:spMkLst>
            <pc:docMk/>
            <pc:sldMk cId="735709284" sldId="838"/>
            <ac:spMk id="14" creationId="{6E2AB362-0377-45FB-AFF4-28D0584CC0DD}"/>
          </ac:spMkLst>
        </pc:spChg>
        <pc:spChg chg="mod">
          <ac:chgData name="Phillip Porter" userId="afc1cc5d4ac9832e" providerId="LiveId" clId="{DFF015A5-0A09-4A34-B2B5-4249E0A12A7C}" dt="2020-10-13T21:17:12.713" v="1416" actId="14100"/>
          <ac:spMkLst>
            <pc:docMk/>
            <pc:sldMk cId="735709284" sldId="838"/>
            <ac:spMk id="15" creationId="{6121601F-5C14-498F-A068-616DFF5EC564}"/>
          </ac:spMkLst>
        </pc:spChg>
        <pc:spChg chg="add mod">
          <ac:chgData name="Phillip Porter" userId="afc1cc5d4ac9832e" providerId="LiveId" clId="{DFF015A5-0A09-4A34-B2B5-4249E0A12A7C}" dt="2020-10-13T21:55:58.549" v="1531" actId="1076"/>
          <ac:spMkLst>
            <pc:docMk/>
            <pc:sldMk cId="735709284" sldId="838"/>
            <ac:spMk id="16" creationId="{50A65B36-BBC7-46F1-9A1E-8AEE3B2ECB06}"/>
          </ac:spMkLst>
        </pc:spChg>
        <pc:spChg chg="add mod">
          <ac:chgData name="Phillip Porter" userId="afc1cc5d4ac9832e" providerId="LiveId" clId="{DFF015A5-0A09-4A34-B2B5-4249E0A12A7C}" dt="2020-10-13T21:56:00.392" v="1532" actId="1076"/>
          <ac:spMkLst>
            <pc:docMk/>
            <pc:sldMk cId="735709284" sldId="838"/>
            <ac:spMk id="17" creationId="{573AABB3-7487-4C77-AC06-3DEF657B5BEE}"/>
          </ac:spMkLst>
        </pc:spChg>
        <pc:spChg chg="del mod">
          <ac:chgData name="Phillip Porter" userId="afc1cc5d4ac9832e" providerId="LiveId" clId="{DFF015A5-0A09-4A34-B2B5-4249E0A12A7C}" dt="2020-10-13T21:14:20.784" v="1373" actId="21"/>
          <ac:spMkLst>
            <pc:docMk/>
            <pc:sldMk cId="735709284" sldId="838"/>
            <ac:spMk id="18" creationId="{4D267B87-1806-4483-A38D-3CA6A6BE6534}"/>
          </ac:spMkLst>
        </pc:spChg>
        <pc:spChg chg="add mod">
          <ac:chgData name="Phillip Porter" userId="afc1cc5d4ac9832e" providerId="LiveId" clId="{DFF015A5-0A09-4A34-B2B5-4249E0A12A7C}" dt="2020-10-13T21:55:52.121" v="1529" actId="1076"/>
          <ac:spMkLst>
            <pc:docMk/>
            <pc:sldMk cId="735709284" sldId="838"/>
            <ac:spMk id="19" creationId="{965050AA-5589-48D6-A103-3C5345BD2D02}"/>
          </ac:spMkLst>
        </pc:spChg>
        <pc:spChg chg="del mod">
          <ac:chgData name="Phillip Porter" userId="afc1cc5d4ac9832e" providerId="LiveId" clId="{DFF015A5-0A09-4A34-B2B5-4249E0A12A7C}" dt="2020-10-13T21:11:53.319" v="1308" actId="21"/>
          <ac:spMkLst>
            <pc:docMk/>
            <pc:sldMk cId="735709284" sldId="838"/>
            <ac:spMk id="20" creationId="{FD4FCA73-711F-4870-BD69-946D7DC1B483}"/>
          </ac:spMkLst>
        </pc:spChg>
        <pc:spChg chg="del mod">
          <ac:chgData name="Phillip Porter" userId="afc1cc5d4ac9832e" providerId="LiveId" clId="{DFF015A5-0A09-4A34-B2B5-4249E0A12A7C}" dt="2020-10-13T21:11:48.946" v="1307" actId="21"/>
          <ac:spMkLst>
            <pc:docMk/>
            <pc:sldMk cId="735709284" sldId="838"/>
            <ac:spMk id="21" creationId="{053E74CD-3942-402C-A39A-93AF66086BD1}"/>
          </ac:spMkLst>
        </pc:spChg>
        <pc:spChg chg="del">
          <ac:chgData name="Phillip Porter" userId="afc1cc5d4ac9832e" providerId="LiveId" clId="{DFF015A5-0A09-4A34-B2B5-4249E0A12A7C}" dt="2020-10-13T20:48:26.781" v="953" actId="21"/>
          <ac:spMkLst>
            <pc:docMk/>
            <pc:sldMk cId="735709284" sldId="838"/>
            <ac:spMk id="23" creationId="{B892296C-4C4F-44DF-AF48-6DEBF31A6B85}"/>
          </ac:spMkLst>
        </pc:spChg>
      </pc:sldChg>
      <pc:sldChg chg="addSp delSp modSp add mod ord delAnim modAnim">
        <pc:chgData name="Phillip Porter" userId="afc1cc5d4ac9832e" providerId="LiveId" clId="{DFF015A5-0A09-4A34-B2B5-4249E0A12A7C}" dt="2020-10-13T23:55:08.920" v="1538"/>
        <pc:sldMkLst>
          <pc:docMk/>
          <pc:sldMk cId="178878142" sldId="839"/>
        </pc:sldMkLst>
        <pc:spChg chg="del">
          <ac:chgData name="Phillip Porter" userId="afc1cc5d4ac9832e" providerId="LiveId" clId="{DFF015A5-0A09-4A34-B2B5-4249E0A12A7C}" dt="2020-10-13T21:12:20.284" v="1314" actId="21"/>
          <ac:spMkLst>
            <pc:docMk/>
            <pc:sldMk cId="178878142" sldId="839"/>
            <ac:spMk id="11" creationId="{51414D94-19B5-4043-B756-012B21F36B87}"/>
          </ac:spMkLst>
        </pc:spChg>
        <pc:spChg chg="del">
          <ac:chgData name="Phillip Porter" userId="afc1cc5d4ac9832e" providerId="LiveId" clId="{DFF015A5-0A09-4A34-B2B5-4249E0A12A7C}" dt="2020-10-13T21:12:22.752" v="1315" actId="21"/>
          <ac:spMkLst>
            <pc:docMk/>
            <pc:sldMk cId="178878142" sldId="839"/>
            <ac:spMk id="13" creationId="{09AC4696-77B2-4684-AC64-AA24DD52D0CC}"/>
          </ac:spMkLst>
        </pc:spChg>
        <pc:spChg chg="del">
          <ac:chgData name="Phillip Porter" userId="afc1cc5d4ac9832e" providerId="LiveId" clId="{DFF015A5-0A09-4A34-B2B5-4249E0A12A7C}" dt="2020-10-13T21:12:28.599" v="1317" actId="21"/>
          <ac:spMkLst>
            <pc:docMk/>
            <pc:sldMk cId="178878142" sldId="839"/>
            <ac:spMk id="14" creationId="{6E2AB362-0377-45FB-AFF4-28D0584CC0DD}"/>
          </ac:spMkLst>
        </pc:spChg>
        <pc:spChg chg="del">
          <ac:chgData name="Phillip Porter" userId="afc1cc5d4ac9832e" providerId="LiveId" clId="{DFF015A5-0A09-4A34-B2B5-4249E0A12A7C}" dt="2020-10-13T21:12:25.551" v="1316" actId="21"/>
          <ac:spMkLst>
            <pc:docMk/>
            <pc:sldMk cId="178878142" sldId="839"/>
            <ac:spMk id="15" creationId="{6121601F-5C14-498F-A068-616DFF5EC564}"/>
          </ac:spMkLst>
        </pc:spChg>
        <pc:spChg chg="del">
          <ac:chgData name="Phillip Porter" userId="afc1cc5d4ac9832e" providerId="LiveId" clId="{DFF015A5-0A09-4A34-B2B5-4249E0A12A7C}" dt="2020-10-13T21:12:31.493" v="1318" actId="21"/>
          <ac:spMkLst>
            <pc:docMk/>
            <pc:sldMk cId="178878142" sldId="839"/>
            <ac:spMk id="16" creationId="{50A65B36-BBC7-46F1-9A1E-8AEE3B2ECB06}"/>
          </ac:spMkLst>
        </pc:spChg>
        <pc:spChg chg="add mod">
          <ac:chgData name="Phillip Porter" userId="afc1cc5d4ac9832e" providerId="LiveId" clId="{DFF015A5-0A09-4A34-B2B5-4249E0A12A7C}" dt="2020-10-13T21:14:41.500" v="1378" actId="1076"/>
          <ac:spMkLst>
            <pc:docMk/>
            <pc:sldMk cId="178878142" sldId="839"/>
            <ac:spMk id="17" creationId="{E354A30E-E231-436E-BEA9-82A71555D165}"/>
          </ac:spMkLst>
        </pc:spChg>
        <pc:spChg chg="mod">
          <ac:chgData name="Phillip Porter" userId="afc1cc5d4ac9832e" providerId="LiveId" clId="{DFF015A5-0A09-4A34-B2B5-4249E0A12A7C}" dt="2020-10-13T21:14:53.733" v="1382" actId="1076"/>
          <ac:spMkLst>
            <pc:docMk/>
            <pc:sldMk cId="178878142" sldId="839"/>
            <ac:spMk id="18" creationId="{4D267B87-1806-4483-A38D-3CA6A6BE6534}"/>
          </ac:spMkLst>
        </pc:spChg>
        <pc:spChg chg="mod">
          <ac:chgData name="Phillip Porter" userId="afc1cc5d4ac9832e" providerId="LiveId" clId="{DFF015A5-0A09-4A34-B2B5-4249E0A12A7C}" dt="2020-10-13T21:14:47.785" v="1380" actId="14100"/>
          <ac:spMkLst>
            <pc:docMk/>
            <pc:sldMk cId="178878142" sldId="839"/>
            <ac:spMk id="20" creationId="{FD4FCA73-711F-4870-BD69-946D7DC1B483}"/>
          </ac:spMkLst>
        </pc:spChg>
        <pc:spChg chg="mod">
          <ac:chgData name="Phillip Porter" userId="afc1cc5d4ac9832e" providerId="LiveId" clId="{DFF015A5-0A09-4A34-B2B5-4249E0A12A7C}" dt="2020-10-13T21:14:56.312" v="1383" actId="14100"/>
          <ac:spMkLst>
            <pc:docMk/>
            <pc:sldMk cId="178878142" sldId="839"/>
            <ac:spMk id="21" creationId="{053E74CD-3942-402C-A39A-93AF66086BD1}"/>
          </ac:spMkLst>
        </pc:spChg>
      </pc:sldChg>
    </pc:docChg>
  </pc:docChgLst>
  <pc:docChgLst>
    <pc:chgData name="Phillip Porter" userId="afc1cc5d4ac9832e" providerId="LiveId" clId="{F1425B13-6E30-4E6F-89FE-1F795F32113D}"/>
    <pc:docChg chg="custSel addSld delSld modSld sldOrd">
      <pc:chgData name="Phillip Porter" userId="afc1cc5d4ac9832e" providerId="LiveId" clId="{F1425B13-6E30-4E6F-89FE-1F795F32113D}" dt="2020-09-23T14:54:28.679" v="37"/>
      <pc:docMkLst>
        <pc:docMk/>
      </pc:docMkLst>
      <pc:sldChg chg="modSp mod">
        <pc:chgData name="Phillip Porter" userId="afc1cc5d4ac9832e" providerId="LiveId" clId="{F1425B13-6E30-4E6F-89FE-1F795F32113D}" dt="2020-09-23T14:50:15.937" v="5" actId="20577"/>
        <pc:sldMkLst>
          <pc:docMk/>
          <pc:sldMk cId="3077025898" sldId="540"/>
        </pc:sldMkLst>
        <pc:spChg chg="mod">
          <ac:chgData name="Phillip Porter" userId="afc1cc5d4ac9832e" providerId="LiveId" clId="{F1425B13-6E30-4E6F-89FE-1F795F32113D}" dt="2020-09-23T14:50:15.937" v="5" actId="20577"/>
          <ac:spMkLst>
            <pc:docMk/>
            <pc:sldMk cId="3077025898" sldId="540"/>
            <ac:spMk id="10" creationId="{378ADD87-1B9A-4C05-A591-883EF814C47C}"/>
          </ac:spMkLst>
        </pc:spChg>
      </pc:sldChg>
      <pc:sldChg chg="del">
        <pc:chgData name="Phillip Porter" userId="afc1cc5d4ac9832e" providerId="LiveId" clId="{F1425B13-6E30-4E6F-89FE-1F795F32113D}" dt="2020-09-19T16:52:41.892" v="0" actId="2696"/>
        <pc:sldMkLst>
          <pc:docMk/>
          <pc:sldMk cId="3398599012" sldId="661"/>
        </pc:sldMkLst>
      </pc:sldChg>
      <pc:sldChg chg="modSp mod">
        <pc:chgData name="Phillip Porter" userId="afc1cc5d4ac9832e" providerId="LiveId" clId="{F1425B13-6E30-4E6F-89FE-1F795F32113D}" dt="2020-09-23T14:54:19.516" v="34" actId="20577"/>
        <pc:sldMkLst>
          <pc:docMk/>
          <pc:sldMk cId="39349072" sldId="749"/>
        </pc:sldMkLst>
        <pc:spChg chg="mod">
          <ac:chgData name="Phillip Porter" userId="afc1cc5d4ac9832e" providerId="LiveId" clId="{F1425B13-6E30-4E6F-89FE-1F795F32113D}" dt="2020-09-23T14:54:19.516" v="34" actId="20577"/>
          <ac:spMkLst>
            <pc:docMk/>
            <pc:sldMk cId="39349072" sldId="749"/>
            <ac:spMk id="6" creationId="{CB863068-D80E-4D53-ABCB-BCA8348B8D84}"/>
          </ac:spMkLst>
        </pc:spChg>
      </pc:sldChg>
      <pc:sldChg chg="del">
        <pc:chgData name="Phillip Porter" userId="afc1cc5d4ac9832e" providerId="LiveId" clId="{F1425B13-6E30-4E6F-89FE-1F795F32113D}" dt="2020-09-19T16:52:51.669" v="1" actId="2696"/>
        <pc:sldMkLst>
          <pc:docMk/>
          <pc:sldMk cId="2124973738" sldId="828"/>
        </pc:sldMkLst>
      </pc:sldChg>
      <pc:sldChg chg="add ord">
        <pc:chgData name="Phillip Porter" userId="afc1cc5d4ac9832e" providerId="LiveId" clId="{F1425B13-6E30-4E6F-89FE-1F795F32113D}" dt="2020-09-23T14:54:28.679" v="37"/>
        <pc:sldMkLst>
          <pc:docMk/>
          <pc:sldMk cId="2006270272" sldId="830"/>
        </pc:sldMkLst>
      </pc:sldChg>
    </pc:docChg>
  </pc:docChgLst>
  <pc:docChgLst>
    <pc:chgData name="Phillip Porter" userId="afc1cc5d4ac9832e" providerId="LiveId" clId="{9F2424F6-BB1E-4622-B7A9-C0FD41EAFCC7}"/>
    <pc:docChg chg="undo custSel modSld">
      <pc:chgData name="Phillip Porter" userId="afc1cc5d4ac9832e" providerId="LiveId" clId="{9F2424F6-BB1E-4622-B7A9-C0FD41EAFCC7}" dt="2020-12-11T17:12:13.828" v="6" actId="1076"/>
      <pc:docMkLst>
        <pc:docMk/>
      </pc:docMkLst>
      <pc:sldChg chg="modSp mod">
        <pc:chgData name="Phillip Porter" userId="afc1cc5d4ac9832e" providerId="LiveId" clId="{9F2424F6-BB1E-4622-B7A9-C0FD41EAFCC7}" dt="2020-12-11T17:12:13.828" v="6" actId="1076"/>
        <pc:sldMkLst>
          <pc:docMk/>
          <pc:sldMk cId="2275814878" sldId="831"/>
        </pc:sldMkLst>
        <pc:spChg chg="mod">
          <ac:chgData name="Phillip Porter" userId="afc1cc5d4ac9832e" providerId="LiveId" clId="{9F2424F6-BB1E-4622-B7A9-C0FD41EAFCC7}" dt="2020-12-11T17:12:13.828" v="6" actId="1076"/>
          <ac:spMkLst>
            <pc:docMk/>
            <pc:sldMk cId="2275814878" sldId="831"/>
            <ac:spMk id="14" creationId="{515DCF62-F6B5-40C0-84FC-A5997202BBEE}"/>
          </ac:spMkLst>
        </pc:spChg>
      </pc:sldChg>
      <pc:sldChg chg="modSp mod">
        <pc:chgData name="Phillip Porter" userId="afc1cc5d4ac9832e" providerId="LiveId" clId="{9F2424F6-BB1E-4622-B7A9-C0FD41EAFCC7}" dt="2020-12-11T17:07:05.288" v="5" actId="20577"/>
        <pc:sldMkLst>
          <pc:docMk/>
          <pc:sldMk cId="735709284" sldId="838"/>
        </pc:sldMkLst>
        <pc:spChg chg="mod">
          <ac:chgData name="Phillip Porter" userId="afc1cc5d4ac9832e" providerId="LiveId" clId="{9F2424F6-BB1E-4622-B7A9-C0FD41EAFCC7}" dt="2020-12-11T17:07:05.288" v="5" actId="20577"/>
          <ac:spMkLst>
            <pc:docMk/>
            <pc:sldMk cId="735709284" sldId="838"/>
            <ac:spMk id="11" creationId="{51414D94-19B5-4043-B756-012B21F36B87}"/>
          </ac:spMkLst>
        </pc:spChg>
      </pc:sldChg>
    </pc:docChg>
  </pc:docChgLst>
  <pc:docChgLst>
    <pc:chgData name="Phillip Porter" userId="afc1cc5d4ac9832e" providerId="LiveId" clId="{7ED4A3C0-C566-4705-B116-7BAB433BB9CE}"/>
    <pc:docChg chg="undo custSel addSld modSld sldOrd">
      <pc:chgData name="Phillip Porter" userId="afc1cc5d4ac9832e" providerId="LiveId" clId="{7ED4A3C0-C566-4705-B116-7BAB433BB9CE}" dt="2020-11-14T17:27:58.281" v="41" actId="255"/>
      <pc:docMkLst>
        <pc:docMk/>
      </pc:docMkLst>
      <pc:sldChg chg="addSp delSp modSp mod">
        <pc:chgData name="Phillip Porter" userId="afc1cc5d4ac9832e" providerId="LiveId" clId="{7ED4A3C0-C566-4705-B116-7BAB433BB9CE}" dt="2020-11-02T17:05:09.548" v="21" actId="22"/>
        <pc:sldMkLst>
          <pc:docMk/>
          <pc:sldMk cId="521811176" sldId="652"/>
        </pc:sldMkLst>
        <pc:spChg chg="add del mod">
          <ac:chgData name="Phillip Porter" userId="afc1cc5d4ac9832e" providerId="LiveId" clId="{7ED4A3C0-C566-4705-B116-7BAB433BB9CE}" dt="2020-11-02T17:05:09.548" v="21" actId="22"/>
          <ac:spMkLst>
            <pc:docMk/>
            <pc:sldMk cId="521811176" sldId="652"/>
            <ac:spMk id="9" creationId="{B73FD38F-7638-4E92-BC01-C238D9EBA2DF}"/>
          </ac:spMkLst>
        </pc:spChg>
        <pc:spChg chg="mod">
          <ac:chgData name="Phillip Porter" userId="afc1cc5d4ac9832e" providerId="LiveId" clId="{7ED4A3C0-C566-4705-B116-7BAB433BB9CE}" dt="2020-11-02T17:04:09.332" v="6" actId="1076"/>
          <ac:spMkLst>
            <pc:docMk/>
            <pc:sldMk cId="521811176" sldId="652"/>
            <ac:spMk id="11" creationId="{B8F7CB39-6B9A-4928-880D-631C7FA0E2CC}"/>
          </ac:spMkLst>
        </pc:spChg>
      </pc:sldChg>
      <pc:sldChg chg="modSp add mod ord">
        <pc:chgData name="Phillip Porter" userId="afc1cc5d4ac9832e" providerId="LiveId" clId="{7ED4A3C0-C566-4705-B116-7BAB433BB9CE}" dt="2020-11-14T17:27:58.281" v="41" actId="255"/>
        <pc:sldMkLst>
          <pc:docMk/>
          <pc:sldMk cId="3978290428" sldId="840"/>
        </pc:sldMkLst>
        <pc:spChg chg="mod">
          <ac:chgData name="Phillip Porter" userId="afc1cc5d4ac9832e" providerId="LiveId" clId="{7ED4A3C0-C566-4705-B116-7BAB433BB9CE}" dt="2020-11-14T17:27:58.281" v="41" actId="255"/>
          <ac:spMkLst>
            <pc:docMk/>
            <pc:sldMk cId="3978290428" sldId="840"/>
            <ac:spMk id="2" creationId="{F691FD2D-23E5-4A11-A765-81035D82E17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6566A-3655-48A1-8977-8A33100B8B2C}" type="datetimeFigureOut">
              <a:rPr lang="en-US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63FFB-3136-4B72-BF5D-978A58787A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8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Both Phillip &amp; </a:t>
            </a:r>
            <a:r>
              <a:rPr lang="en-US" dirty="0" err="1">
                <a:cs typeface="Calibri"/>
              </a:rPr>
              <a:t>Janicr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386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35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045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09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836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84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995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528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Janice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815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1:45 pm  - 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274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 Phillip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This is a picture of the comprehensive Generational Wealth Capital Model covered in the Family Vision Success Workshop Series Objectives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cs typeface="Calibri"/>
              </a:rPr>
              <a:t>Family Legacy Capital Model:  </a:t>
            </a:r>
            <a:r>
              <a:rPr lang="en-US" dirty="0">
                <a:cs typeface="Calibri"/>
              </a:rPr>
              <a:t>This is model that will keep your family together for generations.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cs typeface="Calibri"/>
              </a:rPr>
              <a:t>Ownership Wealth Capital Model: </a:t>
            </a:r>
            <a:r>
              <a:rPr lang="en-US" dirty="0">
                <a:cs typeface="Calibri"/>
              </a:rPr>
              <a:t>This is model will allow your family to build wealth through ownership (Business Ownership, Financial Ownership, Real Estate Ownership, Education Ownership, Physical Health Ownership and Spiritual Health Ownership)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GOLDEN KEY: You must have both working together to create generational wealth.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No matter your individual or family vision or purpose must include more than one of attributes represented by these models.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Part 1: Family Vision Foundation 101 covers the majority of areas listed on the left side of our Model titled: Family Legacy Capital Model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82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 Phillip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This is a picture of the comprehensive Generational Wealth Capital Model covered in the Family Vision Success Workshop Series Objectives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cs typeface="Calibri"/>
              </a:rPr>
              <a:t>Family Legacy Capital Model:  </a:t>
            </a:r>
            <a:r>
              <a:rPr lang="en-US" dirty="0">
                <a:cs typeface="Calibri"/>
              </a:rPr>
              <a:t>This is model that will keep your family together for generations.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cs typeface="Calibri"/>
              </a:rPr>
              <a:t>Ownership Wealth Capital Model: </a:t>
            </a:r>
            <a:r>
              <a:rPr lang="en-US" dirty="0">
                <a:cs typeface="Calibri"/>
              </a:rPr>
              <a:t>This is model will allow your family to build wealth through ownership (Business Ownership, Financial Ownership, Real Estate Ownership, Education Ownership, Physical Health Ownership and Spiritual Health Ownership)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GOLDEN KEY: You must have both working together to create generational wealth.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No matter your individual or family vision or purpose must include more than one of attributes represented by these models.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Part 1: Family Vision Foundation 101 covers the majority of areas listed on the left side of our Model titled: Family Legacy Capital Model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95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Phillip or 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942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Phillip or 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3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Phillip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7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Janice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27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Janice – Explain Parking Lot</a:t>
            </a:r>
          </a:p>
          <a:p>
            <a:r>
              <a:rPr lang="en-US" dirty="0">
                <a:cs typeface="Calibri"/>
              </a:rPr>
              <a:t>Pause to allow time for the Family Vision Poll – use small white piece of paper – Everyone participate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Questions:  If you have a question, raise your hand.  We welcome questions anytime.  Or put on the Parking Lot.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Explain the Parking Lot – purpose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Pause NOW to give everyone a few minutes to complete their POLL – Everyone will need a small piece of the white pre-cut paper.   Here's the questions:</a:t>
            </a:r>
          </a:p>
          <a:p>
            <a:r>
              <a:rPr lang="en-US" dirty="0">
                <a:cs typeface="Calibri"/>
              </a:rPr>
              <a:t>Do you have a Written Family Vision? Answer only YES or NO  - We do NOT need your names.  This is for a later activity.  THANK YOU!</a:t>
            </a:r>
          </a:p>
          <a:p>
            <a:r>
              <a:rPr lang="en-US" dirty="0">
                <a:cs typeface="Calibri"/>
              </a:rPr>
              <a:t>Allow time for participants to complete the Family Vision Poll &amp; Collect Now!!!</a:t>
            </a:r>
          </a:p>
          <a:p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cs typeface="Calibri"/>
              </a:rPr>
              <a:t>Note: </a:t>
            </a:r>
            <a:r>
              <a:rPr lang="en-US" dirty="0">
                <a:cs typeface="Calibri"/>
              </a:rPr>
              <a:t>During this workshop you will learn both the </a:t>
            </a:r>
            <a:r>
              <a:rPr lang="en-US" sz="1400" b="1" dirty="0">
                <a:solidFill>
                  <a:srgbClr val="FF0000"/>
                </a:solidFill>
                <a:cs typeface="Calibri"/>
              </a:rPr>
              <a:t>“DO’s and DONT’s” </a:t>
            </a:r>
            <a:r>
              <a:rPr lang="en-US" dirty="0">
                <a:cs typeface="Calibri"/>
              </a:rPr>
              <a:t>associated with family success.  The don’ts are just as important as the do’s.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899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700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02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394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79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6ADE-CDFB-4E67-973E-FD2A9A28F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01B585-756F-4372-ACF6-AD779A2FF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5F96-0A84-4EFD-B7D9-2FDD0F45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0B7B0-F51F-4257-AB50-8D5AB79D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57721-7088-4BC4-8641-1DAD95BB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363-6D38-406D-B5BC-2D61E37C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CBACF-8024-4E82-991B-4CBCAAA28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66BCA-7C08-4B9F-B621-17CFDED4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8476E-20C0-432D-B14B-4BD7A2F5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7D1A2-B2A5-4BBD-9D11-1B3074C4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6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00E90-831E-4A40-A704-9FB1EFCCF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EE525F-CEA1-433A-AAC6-C07062189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87DD-FF0D-4EBE-BA27-9892BB3A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E9B7-044C-4FDC-90EE-B72B6ED1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485-B53F-47EB-9EC2-D82F59AF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0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5B88-44D1-4D7D-9214-B73B2C7A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5761-88B8-40A0-A505-E8DFB4231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68A4D-1BC4-4895-A210-1E61B6D6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9AED-2FF5-455C-AB54-542E90FD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B7210-C833-46A6-85E9-18AC9C03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7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F35C-8F06-444D-A062-37A28B6C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445D9-A66E-4469-A497-00CDA2B5F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3899B-D64A-4DDA-AFC6-245B4F7C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94F84-2298-4220-8092-407BE021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1AB69-B951-4671-AFF7-1CFC4DEB8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6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5E16-9F2B-44B0-91C5-B182B43C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4EEE-A0B9-4B20-9EAB-8B38B4387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A322-5743-44DC-8527-AE651176E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E886B-B0DF-4462-8128-22F77A38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90F61-EAA4-4764-97DB-3C479023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A5B68-81E0-4FBA-8B27-EBB3DE33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1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7A91A-8725-42C5-A9C9-FD818CF2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92A-BDA3-45D8-A2AA-393E1574F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21650-0D56-4F5D-B328-47BC0AF16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7A750-EFBE-4B3D-9075-DFA9FDD2D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6FC0FD-07D3-44D7-9442-0842A90B9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BF8C3-7799-4C64-8127-30005FB7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6AE04-CC1C-47A1-A5D8-4F3FCAD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310991-E4CD-44D6-AA6E-46A912C9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4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23E7-6E2D-48D1-8781-E3830E2A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A989E-9756-4BA8-8068-9774057F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38305-4676-4A5A-84D5-1AC2B6AE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EB9A-CCAB-4918-96F5-FE04B643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ED9F9-BB2D-44AF-BB25-8885BE0D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C3E24-9ED2-496C-ABC6-79EB67A1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6CCF9-3A05-445B-BFCD-42A19661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7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059C-197B-42F1-B584-5C4771B4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1E78-CF7A-4872-A957-260E43DF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80306-8FE1-4FE2-9135-0444E0B67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6DAA7-EC41-415E-8C6D-E8758685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7A1B0-0AA3-4A5A-9148-6BE2BEDB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820BA-48FB-4FB3-B7FF-871F7EE0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5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5D87-4053-40E2-B8E0-D2600B7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51110-84E9-45A0-86A3-088B8DFD6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E49B8-BA0F-4CB5-A658-3F52F7637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A949-1854-4186-8A53-0C04F91F0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F6BD8-6A04-4FA3-BD6A-CA7ACE2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C7303-10E0-4DD5-BE37-134267BF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3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FA290F-2359-4C3E-8612-054078DD9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F763E-661F-4A85-8F49-E6E3AD535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F7EC-C1F8-4F6E-B921-71E9FF6CC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AE205-2BA0-4742-9E92-C2AA8BAF5B1D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A9D6-1AC3-4599-8038-4DBCA3EA1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06755-5F1B-49CE-881A-CAAA7FDD7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1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lbi.nih.gov/health/educational/lose_wt/BMI/bmicalc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oosemyplate.gov/physical-activity-basic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mujeresdeempresa.com/el-arte-de-preguntar-para-obtener-un-si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enerationsEmpowermentEnterprisesLLC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-109" y="4001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867" y="5250869"/>
            <a:ext cx="10080703" cy="844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latin typeface="Georgia" panose="02040502050405020303" pitchFamily="18" charset="0"/>
              </a:rPr>
              <a:t>Global Family Success Program</a:t>
            </a:r>
            <a:br>
              <a:rPr lang="en-US" sz="49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Georgia" panose="02040502050405020303" pitchFamily="18" charset="0"/>
              </a:rPr>
              <a:t>A Generations Empowerment Enterprises, LLC Program</a:t>
            </a:r>
            <a:endParaRPr lang="en-US" sz="3600" i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3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821636"/>
            <a:ext cx="10172702" cy="577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Tips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47722E-33A1-432F-95B9-7F45B8230FAD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14D94-19B5-4043-B756-012B21F36B87}"/>
              </a:ext>
            </a:extLst>
          </p:cNvPr>
          <p:cNvSpPr txBox="1"/>
          <p:nvPr/>
        </p:nvSpPr>
        <p:spPr>
          <a:xfrm>
            <a:off x="1533226" y="2399191"/>
            <a:ext cx="9791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Make A Fitness/Health Lifestyle Change Decision </a:t>
            </a:r>
            <a:r>
              <a:rPr lang="en-US" sz="240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(Household)</a:t>
            </a:r>
            <a:endParaRPr lang="en-US" sz="2400" i="1" dirty="0"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C4696-77B2-4684-AC64-AA24DD52D0CC}"/>
              </a:ext>
            </a:extLst>
          </p:cNvPr>
          <p:cNvSpPr txBox="1"/>
          <p:nvPr/>
        </p:nvSpPr>
        <p:spPr>
          <a:xfrm>
            <a:off x="1533226" y="2920433"/>
            <a:ext cx="994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Established A Home Environment For Success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21601F-5C14-498F-A068-616DFF5EC564}"/>
              </a:ext>
            </a:extLst>
          </p:cNvPr>
          <p:cNvSpPr txBox="1"/>
          <p:nvPr/>
        </p:nvSpPr>
        <p:spPr>
          <a:xfrm>
            <a:off x="1828800" y="3454822"/>
            <a:ext cx="9563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Greatly Reduced/Eliminated Certain Foods/Snacks: Cakes, Pies, Chips, Pop,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2AB362-0377-45FB-AFF4-28D0584CC0DD}"/>
              </a:ext>
            </a:extLst>
          </p:cNvPr>
          <p:cNvSpPr txBox="1"/>
          <p:nvPr/>
        </p:nvSpPr>
        <p:spPr>
          <a:xfrm>
            <a:off x="1828800" y="4425500"/>
            <a:ext cx="8179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Invested In A Fitbit, Dumbbells, Bands, etc.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65B36-BBC7-46F1-9A1E-8AEE3B2ECB06}"/>
              </a:ext>
            </a:extLst>
          </p:cNvPr>
          <p:cNvSpPr txBox="1"/>
          <p:nvPr/>
        </p:nvSpPr>
        <p:spPr>
          <a:xfrm>
            <a:off x="1828800" y="4904734"/>
            <a:ext cx="8179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Invested In Private At Home Personal Fitness Trainer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3AABB3-7487-4C77-AC06-3DEF657B5BEE}"/>
              </a:ext>
            </a:extLst>
          </p:cNvPr>
          <p:cNvSpPr txBox="1"/>
          <p:nvPr/>
        </p:nvSpPr>
        <p:spPr>
          <a:xfrm>
            <a:off x="1828800" y="5383968"/>
            <a:ext cx="8179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Set workout times </a:t>
            </a:r>
            <a:r>
              <a:rPr lang="en-US" b="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(flexible)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5050AA-5589-48D6-A103-3C5345BD2D02}"/>
              </a:ext>
            </a:extLst>
          </p:cNvPr>
          <p:cNvSpPr txBox="1"/>
          <p:nvPr/>
        </p:nvSpPr>
        <p:spPr>
          <a:xfrm>
            <a:off x="1828800" y="3940161"/>
            <a:ext cx="8179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Greatly Increase Water Intake</a:t>
            </a:r>
          </a:p>
        </p:txBody>
      </p:sp>
    </p:spTree>
    <p:extLst>
      <p:ext uri="{BB962C8B-B14F-4D97-AF65-F5344CB8AC3E}">
        <p14:creationId xmlns:p14="http://schemas.microsoft.com/office/powerpoint/2010/main" val="73570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4" grpId="0"/>
      <p:bldP spid="16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821636"/>
            <a:ext cx="10172702" cy="577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Tips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47722E-33A1-432F-95B9-7F45B8230FAD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267B87-1806-4483-A38D-3CA6A6BE6534}"/>
              </a:ext>
            </a:extLst>
          </p:cNvPr>
          <p:cNvSpPr txBox="1"/>
          <p:nvPr/>
        </p:nvSpPr>
        <p:spPr>
          <a:xfrm>
            <a:off x="1533225" y="4097757"/>
            <a:ext cx="8902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333333"/>
                </a:solidFill>
                <a:latin typeface="Georgia" panose="02040502050405020303" pitchFamily="18" charset="0"/>
              </a:rPr>
              <a:t>Set Fitness Goals</a:t>
            </a:r>
            <a:endParaRPr lang="en-US" sz="2400" b="0" i="1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4FCA73-711F-4870-BD69-946D7DC1B483}"/>
              </a:ext>
            </a:extLst>
          </p:cNvPr>
          <p:cNvSpPr txBox="1"/>
          <p:nvPr/>
        </p:nvSpPr>
        <p:spPr>
          <a:xfrm>
            <a:off x="1533225" y="3307275"/>
            <a:ext cx="8734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Accountability Partner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3E74CD-3942-402C-A39A-93AF66086BD1}"/>
              </a:ext>
            </a:extLst>
          </p:cNvPr>
          <p:cNvSpPr txBox="1"/>
          <p:nvPr/>
        </p:nvSpPr>
        <p:spPr>
          <a:xfrm>
            <a:off x="1533225" y="4825921"/>
            <a:ext cx="9354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333333"/>
                </a:solidFill>
                <a:latin typeface="Georgia" panose="02040502050405020303" pitchFamily="18" charset="0"/>
              </a:rPr>
              <a:t>Recognized &amp; Awarded Goals Achieved</a:t>
            </a:r>
            <a:endParaRPr lang="en-US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54A30E-E231-436E-BEA9-82A71555D165}"/>
              </a:ext>
            </a:extLst>
          </p:cNvPr>
          <p:cNvSpPr txBox="1"/>
          <p:nvPr/>
        </p:nvSpPr>
        <p:spPr>
          <a:xfrm>
            <a:off x="1533225" y="2566996"/>
            <a:ext cx="8902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333333"/>
                </a:solidFill>
                <a:latin typeface="Georgia" panose="02040502050405020303" pitchFamily="18" charset="0"/>
              </a:rPr>
              <a:t>Exercise Together </a:t>
            </a:r>
            <a:r>
              <a:rPr lang="en-US" sz="2400" i="1" dirty="0">
                <a:solidFill>
                  <a:srgbClr val="333333"/>
                </a:solidFill>
                <a:latin typeface="Georgia" panose="02040502050405020303" pitchFamily="18" charset="0"/>
              </a:rPr>
              <a:t>(Own Pace)</a:t>
            </a:r>
            <a:endParaRPr lang="en-US" sz="2400" b="0" i="1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0110"/>
            <a:ext cx="1219200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717" y="5317240"/>
            <a:ext cx="1008070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i="1" dirty="0">
                <a:latin typeface="Georgia" panose="02040502050405020303" pitchFamily="18" charset="0"/>
              </a:rPr>
              <a:t>Benefits of a Good Family Exercise Plan</a:t>
            </a:r>
            <a:br>
              <a:rPr lang="en-US" sz="31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Families Learning Together Build Generational Wealth</a:t>
            </a:r>
            <a:endParaRPr lang="en-US" sz="3600" b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86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Benefits of a Good Family Exercise Plan: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A08128-5290-4388-9D50-608C694A149D}"/>
              </a:ext>
            </a:extLst>
          </p:cNvPr>
          <p:cNvSpPr/>
          <p:nvPr/>
        </p:nvSpPr>
        <p:spPr>
          <a:xfrm>
            <a:off x="1538868" y="2693191"/>
            <a:ext cx="7248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you control your weight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54EB64-B711-4A79-B593-B861FA0FA983}"/>
              </a:ext>
            </a:extLst>
          </p:cNvPr>
          <p:cNvSpPr/>
          <p:nvPr/>
        </p:nvSpPr>
        <p:spPr>
          <a:xfrm>
            <a:off x="1538868" y="3244334"/>
            <a:ext cx="8218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Reduce your risk of heart diseases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59F1B2-A167-4ACC-886B-4C1CB3E3A5D2}"/>
              </a:ext>
            </a:extLst>
          </p:cNvPr>
          <p:cNvSpPr/>
          <p:nvPr/>
        </p:nvSpPr>
        <p:spPr>
          <a:xfrm>
            <a:off x="1538868" y="3920581"/>
            <a:ext cx="8218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your body manage blood sugar and insulin levels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A5042-D7EC-42E2-B40F-083FBE9287BB}"/>
              </a:ext>
            </a:extLst>
          </p:cNvPr>
          <p:cNvSpPr/>
          <p:nvPr/>
        </p:nvSpPr>
        <p:spPr>
          <a:xfrm>
            <a:off x="1538868" y="4596157"/>
            <a:ext cx="8218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you quit smoking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A55B9A-529B-4517-BA03-77862FE20BF0}"/>
              </a:ext>
            </a:extLst>
          </p:cNvPr>
          <p:cNvSpPr/>
          <p:nvPr/>
        </p:nvSpPr>
        <p:spPr>
          <a:xfrm>
            <a:off x="1538868" y="5645787"/>
            <a:ext cx="9155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 Note: Consult with your doctor before starting your exercise program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20A005-0A5D-437B-B0B9-FAD9A5BE56FA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</p:spTree>
    <p:extLst>
      <p:ext uri="{BB962C8B-B14F-4D97-AF65-F5344CB8AC3E}">
        <p14:creationId xmlns:p14="http://schemas.microsoft.com/office/powerpoint/2010/main" val="261100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Benefits of a Good Family Exercise Plan: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A55B9A-529B-4517-BA03-77862FE20BF0}"/>
              </a:ext>
            </a:extLst>
          </p:cNvPr>
          <p:cNvSpPr/>
          <p:nvPr/>
        </p:nvSpPr>
        <p:spPr>
          <a:xfrm>
            <a:off x="1538868" y="5645787"/>
            <a:ext cx="8084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 Note: Consult with your doctor before starting your exercise program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944A9D-FD0B-4C8A-872C-1B9F959D0AF4}"/>
              </a:ext>
            </a:extLst>
          </p:cNvPr>
          <p:cNvSpPr/>
          <p:nvPr/>
        </p:nvSpPr>
        <p:spPr>
          <a:xfrm>
            <a:off x="1538868" y="2700720"/>
            <a:ext cx="6587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 your mental health and mood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B2483C-09C5-4B4F-B251-2F8391E54D6F}"/>
              </a:ext>
            </a:extLst>
          </p:cNvPr>
          <p:cNvSpPr/>
          <p:nvPr/>
        </p:nvSpPr>
        <p:spPr>
          <a:xfrm>
            <a:off x="1538868" y="323779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keep your thinking, learning, and judgment skills sharp as you 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F1A80-A326-4B2E-B59F-9AACCC2E1585}"/>
              </a:ext>
            </a:extLst>
          </p:cNvPr>
          <p:cNvSpPr/>
          <p:nvPr/>
        </p:nvSpPr>
        <p:spPr>
          <a:xfrm>
            <a:off x="1538867" y="3827005"/>
            <a:ext cx="8218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Strengthen your bones and muscles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7D4EA7-53D9-4833-AABF-AE618E9E6037}"/>
              </a:ext>
            </a:extLst>
          </p:cNvPr>
          <p:cNvSpPr/>
          <p:nvPr/>
        </p:nvSpPr>
        <p:spPr>
          <a:xfrm>
            <a:off x="1538867" y="4502580"/>
            <a:ext cx="3988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Reduce your risk of some cancers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5ACE110-6DE5-436C-B6FF-44FCEBA04D8A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</p:spTree>
    <p:extLst>
      <p:ext uri="{BB962C8B-B14F-4D97-AF65-F5344CB8AC3E}">
        <p14:creationId xmlns:p14="http://schemas.microsoft.com/office/powerpoint/2010/main" val="2998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Benefits of a Good Family Exercise Plan: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A55B9A-529B-4517-BA03-77862FE20BF0}"/>
              </a:ext>
            </a:extLst>
          </p:cNvPr>
          <p:cNvSpPr/>
          <p:nvPr/>
        </p:nvSpPr>
        <p:spPr>
          <a:xfrm>
            <a:off x="1538868" y="564578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 Note: Consult with your doctor before starting your exercise program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FCF35-84DF-44A7-BCF8-4742AC91087A}"/>
              </a:ext>
            </a:extLst>
          </p:cNvPr>
          <p:cNvSpPr/>
          <p:nvPr/>
        </p:nvSpPr>
        <p:spPr>
          <a:xfrm>
            <a:off x="1538868" y="2767336"/>
            <a:ext cx="8218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Reduce your risk of falls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EC1EC-7159-43EB-8B1C-83F2CDBA48A7}"/>
              </a:ext>
            </a:extLst>
          </p:cNvPr>
          <p:cNvSpPr/>
          <p:nvPr/>
        </p:nvSpPr>
        <p:spPr>
          <a:xfrm>
            <a:off x="1538867" y="3429000"/>
            <a:ext cx="8218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 your sleep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F5EC1-A9DB-409F-A2FF-81FE3D4564D1}"/>
              </a:ext>
            </a:extLst>
          </p:cNvPr>
          <p:cNvSpPr/>
          <p:nvPr/>
        </p:nvSpPr>
        <p:spPr>
          <a:xfrm>
            <a:off x="1538867" y="4067691"/>
            <a:ext cx="8218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 your sexual health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181A7C-492A-4254-A7A2-ECD7D1138760}"/>
              </a:ext>
            </a:extLst>
          </p:cNvPr>
          <p:cNvSpPr/>
          <p:nvPr/>
        </p:nvSpPr>
        <p:spPr>
          <a:xfrm>
            <a:off x="1538867" y="4705711"/>
            <a:ext cx="8218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your chances of living longer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47722E-33A1-432F-95B9-7F45B8230FAD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</p:spTree>
    <p:extLst>
      <p:ext uri="{BB962C8B-B14F-4D97-AF65-F5344CB8AC3E}">
        <p14:creationId xmlns:p14="http://schemas.microsoft.com/office/powerpoint/2010/main" val="20502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0110"/>
            <a:ext cx="1219200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1237" y="5317240"/>
            <a:ext cx="1041718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i="1" dirty="0">
                <a:latin typeface="Georgia" panose="02040502050405020303" pitchFamily="18" charset="0"/>
              </a:rPr>
              <a:t>Interested In Loosing Weight</a:t>
            </a:r>
            <a:br>
              <a:rPr lang="en-US" sz="31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Families Learning Together Build Generational Wealth</a:t>
            </a:r>
            <a:endParaRPr lang="en-US" sz="3600" b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3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821636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Interested In Loosing Weight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A55B9A-529B-4517-BA03-77862FE20BF0}"/>
              </a:ext>
            </a:extLst>
          </p:cNvPr>
          <p:cNvSpPr/>
          <p:nvPr/>
        </p:nvSpPr>
        <p:spPr>
          <a:xfrm>
            <a:off x="1828798" y="483357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effectLst/>
                <a:latin typeface="Georgia" panose="02040502050405020303" pitchFamily="18" charset="0"/>
              </a:rPr>
              <a:t>Regular physical activity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FCF35-84DF-44A7-BCF8-4742AC91087A}"/>
              </a:ext>
            </a:extLst>
          </p:cNvPr>
          <p:cNvSpPr/>
          <p:nvPr/>
        </p:nvSpPr>
        <p:spPr>
          <a:xfrm>
            <a:off x="1828800" y="2319720"/>
            <a:ext cx="8930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Reference: Nutrition.gov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(https://www.nutrition.gov/topics/healthy-living-and-weight/strategies-success/interested-losing-weight)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EC1EC-7159-43EB-8B1C-83F2CDBA48A7}"/>
              </a:ext>
            </a:extLst>
          </p:cNvPr>
          <p:cNvSpPr/>
          <p:nvPr/>
        </p:nvSpPr>
        <p:spPr>
          <a:xfrm>
            <a:off x="1392710" y="3529809"/>
            <a:ext cx="8218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 healthy weight loss program consists of: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F5EC1-A9DB-409F-A2FF-81FE3D4564D1}"/>
              </a:ext>
            </a:extLst>
          </p:cNvPr>
          <p:cNvSpPr/>
          <p:nvPr/>
        </p:nvSpPr>
        <p:spPr>
          <a:xfrm>
            <a:off x="1828799" y="2842940"/>
            <a:ext cx="8218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Note: Weight loss can be achieved either by eating fewer calories or by burning more calories with physical activity, preferably both.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181A7C-492A-4254-A7A2-ECD7D1138760}"/>
              </a:ext>
            </a:extLst>
          </p:cNvPr>
          <p:cNvSpPr/>
          <p:nvPr/>
        </p:nvSpPr>
        <p:spPr>
          <a:xfrm>
            <a:off x="1828799" y="3938357"/>
            <a:ext cx="8218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 Pro" panose="02040502050405020303" pitchFamily="18" charset="0"/>
              </a:rPr>
              <a:t>A reasonable, realistic weight loss goal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47722E-33A1-432F-95B9-7F45B8230FAD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FBF90B-8D43-4B03-82CE-A42EC018769D}"/>
              </a:ext>
            </a:extLst>
          </p:cNvPr>
          <p:cNvSpPr txBox="1"/>
          <p:nvPr/>
        </p:nvSpPr>
        <p:spPr>
          <a:xfrm>
            <a:off x="1828799" y="438993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 reduced calorie, nutritionally-balanced eating plan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5DCF62-F6B5-40C0-84FC-A5997202BBEE}"/>
              </a:ext>
            </a:extLst>
          </p:cNvPr>
          <p:cNvSpPr txBox="1"/>
          <p:nvPr/>
        </p:nvSpPr>
        <p:spPr>
          <a:xfrm>
            <a:off x="1828799" y="5302028"/>
            <a:ext cx="8218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 behavior change plan to help you stay on track with your goals</a:t>
            </a:r>
          </a:p>
        </p:txBody>
      </p:sp>
    </p:spTree>
    <p:extLst>
      <p:ext uri="{BB962C8B-B14F-4D97-AF65-F5344CB8AC3E}">
        <p14:creationId xmlns:p14="http://schemas.microsoft.com/office/powerpoint/2010/main" val="227581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821636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Interested In Loosing Weight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FCF35-84DF-44A7-BCF8-4742AC91087A}"/>
              </a:ext>
            </a:extLst>
          </p:cNvPr>
          <p:cNvSpPr/>
          <p:nvPr/>
        </p:nvSpPr>
        <p:spPr>
          <a:xfrm>
            <a:off x="1828800" y="2319720"/>
            <a:ext cx="8930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Reference: Nutrition.gov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(https://www.nutrition.gov/topics/healthy-living-and-weight/strategies-success/interested-losing-weight)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EC1EC-7159-43EB-8B1C-83F2CDBA48A7}"/>
              </a:ext>
            </a:extLst>
          </p:cNvPr>
          <p:cNvSpPr/>
          <p:nvPr/>
        </p:nvSpPr>
        <p:spPr>
          <a:xfrm>
            <a:off x="1432558" y="2897119"/>
            <a:ext cx="8218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latin typeface="Georgia" panose="02040502050405020303" pitchFamily="18" charset="0"/>
              </a:rPr>
              <a:t>Keep in Mind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47722E-33A1-432F-95B9-7F45B8230FAD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F8885-A7AC-49C5-A7CD-1077B9320C6C}"/>
              </a:ext>
            </a:extLst>
          </p:cNvPr>
          <p:cNvSpPr txBox="1"/>
          <p:nvPr/>
        </p:nvSpPr>
        <p:spPr>
          <a:xfrm>
            <a:off x="1828799" y="34290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Calories count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111A6-CFB4-4DA3-AF9B-EDB2CBFB8FFE}"/>
              </a:ext>
            </a:extLst>
          </p:cNvPr>
          <p:cNvSpPr txBox="1"/>
          <p:nvPr/>
        </p:nvSpPr>
        <p:spPr>
          <a:xfrm>
            <a:off x="1828799" y="383850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Portions count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735AE4-E7BC-4734-B9E7-FBCE33A93DA5}"/>
              </a:ext>
            </a:extLst>
          </p:cNvPr>
          <p:cNvSpPr txBox="1"/>
          <p:nvPr/>
        </p:nvSpPr>
        <p:spPr>
          <a:xfrm>
            <a:off x="1828799" y="436131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Nutrition counts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E5291D-640C-4C4F-BE25-5F7F7A657C7F}"/>
              </a:ext>
            </a:extLst>
          </p:cNvPr>
          <p:cNvSpPr txBox="1"/>
          <p:nvPr/>
        </p:nvSpPr>
        <p:spPr>
          <a:xfrm>
            <a:off x="1828799" y="4795831"/>
            <a:ext cx="845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Even a small amount of weight loss can lead to big health benefits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CDA8DF-035E-402E-9D3B-8B4116C3FAF6}"/>
              </a:ext>
            </a:extLst>
          </p:cNvPr>
          <p:cNvSpPr txBox="1"/>
          <p:nvPr/>
        </p:nvSpPr>
        <p:spPr>
          <a:xfrm>
            <a:off x="1828799" y="526434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Strive to develop good habits to last a lifetime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6AF56-4F98-4DBD-9632-0540DAD205B1}"/>
              </a:ext>
            </a:extLst>
          </p:cNvPr>
          <p:cNvSpPr txBox="1"/>
          <p:nvPr/>
        </p:nvSpPr>
        <p:spPr>
          <a:xfrm>
            <a:off x="1828798" y="5751223"/>
            <a:ext cx="8930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Discuss weight loss with your doctor before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79441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8" grpId="0"/>
      <p:bldP spid="20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821636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Interested In Loosing Weight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FCF35-84DF-44A7-BCF8-4742AC91087A}"/>
              </a:ext>
            </a:extLst>
          </p:cNvPr>
          <p:cNvSpPr/>
          <p:nvPr/>
        </p:nvSpPr>
        <p:spPr>
          <a:xfrm>
            <a:off x="1828800" y="2319720"/>
            <a:ext cx="8930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Reference: Nutrition.gov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(https://www.nutrition.gov/topics/healthy-living-and-weight/strategies-success/interested-losing-weight)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47722E-33A1-432F-95B9-7F45B8230FAD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4B4F5F-5EBB-4E7A-BD95-BD96BA0B239D}"/>
              </a:ext>
            </a:extLst>
          </p:cNvPr>
          <p:cNvSpPr txBox="1"/>
          <p:nvPr/>
        </p:nvSpPr>
        <p:spPr>
          <a:xfrm>
            <a:off x="1432558" y="2971692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Getting Started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AEEC24-CFD0-4799-9962-708CACC9F449}"/>
              </a:ext>
            </a:extLst>
          </p:cNvPr>
          <p:cNvSpPr txBox="1"/>
          <p:nvPr/>
        </p:nvSpPr>
        <p:spPr>
          <a:xfrm>
            <a:off x="1828800" y="3454410"/>
            <a:ext cx="9309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Check your </a:t>
            </a:r>
            <a:r>
              <a:rPr lang="en-US" b="0" i="0" u="sng" dirty="0">
                <a:solidFill>
                  <a:srgbClr val="562B97"/>
                </a:solidFill>
                <a:effectLst/>
                <a:latin typeface="Georgia" panose="02040502050405020303" pitchFamily="18" charset="0"/>
                <a:hlinkClick r:id="rId3"/>
              </a:rPr>
              <a:t>Body Mass Index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(BMI) - an indicator of body fat - and see where it fits within the BMI categories.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1F5623-B3B1-4089-B6AD-3B0D53A43740}"/>
              </a:ext>
            </a:extLst>
          </p:cNvPr>
          <p:cNvSpPr txBox="1"/>
          <p:nvPr/>
        </p:nvSpPr>
        <p:spPr>
          <a:xfrm>
            <a:off x="1828800" y="4247930"/>
            <a:ext cx="9110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Discuss weight loss with your doctor and decide on a goal. If you have a lot of weight to lose, set a realistic intermediate goal, maybe to lose 10 pounds. Remember that even a small amount of weight loss can lead to big health benefits.</a:t>
            </a:r>
          </a:p>
        </p:txBody>
      </p:sp>
    </p:spTree>
    <p:extLst>
      <p:ext uri="{BB962C8B-B14F-4D97-AF65-F5344CB8AC3E}">
        <p14:creationId xmlns:p14="http://schemas.microsoft.com/office/powerpoint/2010/main" val="338628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0110"/>
            <a:ext cx="1219200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291" y="5317240"/>
            <a:ext cx="10610130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Build </a:t>
            </a:r>
            <a:r>
              <a:rPr lang="en-US" sz="31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Good Family Physical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Health. Live Your Dream.</a:t>
            </a:r>
            <a:br>
              <a:rPr lang="en-US" sz="31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Families Learning Together Build Generational Wealth</a:t>
            </a:r>
            <a:endParaRPr lang="en-US" sz="3600" b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90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821636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Interested In Loosing Weight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FCF35-84DF-44A7-BCF8-4742AC91087A}"/>
              </a:ext>
            </a:extLst>
          </p:cNvPr>
          <p:cNvSpPr/>
          <p:nvPr/>
        </p:nvSpPr>
        <p:spPr>
          <a:xfrm>
            <a:off x="1828800" y="2319720"/>
            <a:ext cx="8930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Reference: Nutrition.gov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(https://www.nutrition.gov/topics/healthy-living-and-weight/strategies-success/interested-losing-weight)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47722E-33A1-432F-95B9-7F45B8230FAD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14D94-19B5-4043-B756-012B21F36B87}"/>
              </a:ext>
            </a:extLst>
          </p:cNvPr>
          <p:cNvSpPr txBox="1"/>
          <p:nvPr/>
        </p:nvSpPr>
        <p:spPr>
          <a:xfrm>
            <a:off x="1432558" y="2891026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Key Behaviors of Successful Losers*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C4696-77B2-4684-AC64-AA24DD52D0CC}"/>
              </a:ext>
            </a:extLst>
          </p:cNvPr>
          <p:cNvSpPr txBox="1"/>
          <p:nvPr/>
        </p:nvSpPr>
        <p:spPr>
          <a:xfrm>
            <a:off x="1828800" y="33464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Getting regular </a:t>
            </a:r>
            <a:r>
              <a:rPr lang="en-US" b="0" i="0" u="sng" dirty="0">
                <a:solidFill>
                  <a:srgbClr val="562B97"/>
                </a:solidFill>
                <a:effectLst/>
                <a:latin typeface="Georgia" panose="02040502050405020303" pitchFamily="18" charset="0"/>
                <a:hlinkClick r:id="rId3"/>
              </a:rPr>
              <a:t>physical activity</a:t>
            </a:r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21601F-5C14-498F-A068-616DFF5EC564}"/>
              </a:ext>
            </a:extLst>
          </p:cNvPr>
          <p:cNvSpPr txBox="1"/>
          <p:nvPr/>
        </p:nvSpPr>
        <p:spPr>
          <a:xfrm>
            <a:off x="1828800" y="380796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Reducing calorie and fat intake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267B87-1806-4483-A38D-3CA6A6BE6534}"/>
              </a:ext>
            </a:extLst>
          </p:cNvPr>
          <p:cNvSpPr txBox="1"/>
          <p:nvPr/>
        </p:nvSpPr>
        <p:spPr>
          <a:xfrm>
            <a:off x="1828800" y="429513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Eating regular meals, including breakfast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4FCA73-711F-4870-BD69-946D7DC1B483}"/>
              </a:ext>
            </a:extLst>
          </p:cNvPr>
          <p:cNvSpPr txBox="1"/>
          <p:nvPr/>
        </p:nvSpPr>
        <p:spPr>
          <a:xfrm>
            <a:off x="1828800" y="4782306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Weighing themselves regularly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3E74CD-3942-402C-A39A-93AF66086BD1}"/>
              </a:ext>
            </a:extLst>
          </p:cNvPr>
          <p:cNvSpPr txBox="1"/>
          <p:nvPr/>
        </p:nvSpPr>
        <p:spPr>
          <a:xfrm>
            <a:off x="1828800" y="527656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Not letting small "slips" turn into large weight regain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92296C-4C4F-44DF-AF48-6DEBF31A6B85}"/>
              </a:ext>
            </a:extLst>
          </p:cNvPr>
          <p:cNvSpPr txBox="1"/>
          <p:nvPr/>
        </p:nvSpPr>
        <p:spPr>
          <a:xfrm>
            <a:off x="1828800" y="5770832"/>
            <a:ext cx="9563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*From The National Weight Control Registry. See "Long-term Weight Maintenance" in American Journal of Clinical Nutrition, Vol. 82, No. 1, 222S-225S, July 2005.</a:t>
            </a:r>
            <a:endParaRPr lang="en-US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1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821636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Interested In Loosing Weight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FCF35-84DF-44A7-BCF8-4742AC91087A}"/>
              </a:ext>
            </a:extLst>
          </p:cNvPr>
          <p:cNvSpPr/>
          <p:nvPr/>
        </p:nvSpPr>
        <p:spPr>
          <a:xfrm>
            <a:off x="1432558" y="2865004"/>
            <a:ext cx="893064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Reference: Nutrition.gov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(https://www.nutrition.gov/topics/healthy-living-and-weight/strategies-success/interested-losing-weight)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47722E-33A1-432F-95B9-7F45B8230FAD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</p:spTree>
    <p:extLst>
      <p:ext uri="{BB962C8B-B14F-4D97-AF65-F5344CB8AC3E}">
        <p14:creationId xmlns:p14="http://schemas.microsoft.com/office/powerpoint/2010/main" val="3647180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0CEA2F-B6D1-424D-AE98-B9D2B776FFF2}"/>
              </a:ext>
            </a:extLst>
          </p:cNvPr>
          <p:cNvSpPr txBox="1">
            <a:spLocks/>
          </p:cNvSpPr>
          <p:nvPr/>
        </p:nvSpPr>
        <p:spPr>
          <a:xfrm>
            <a:off x="944880" y="2807920"/>
            <a:ext cx="11033760" cy="1136737"/>
          </a:xfrm>
          <a:prstGeom prst="rect">
            <a:avLst/>
          </a:prstGeo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cs typeface="Arial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D4BFF0-58D4-49FB-9EB3-6A8EB74B92F5}"/>
              </a:ext>
            </a:extLst>
          </p:cNvPr>
          <p:cNvSpPr txBox="1">
            <a:spLocks/>
          </p:cNvSpPr>
          <p:nvPr/>
        </p:nvSpPr>
        <p:spPr>
          <a:xfrm>
            <a:off x="586740" y="2389108"/>
            <a:ext cx="11018520" cy="1380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Assignment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48607-D237-4311-A47C-FF00098B37D1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B665C-08CA-47A5-B8D2-8F7E3CB723C5}"/>
              </a:ext>
            </a:extLst>
          </p:cNvPr>
          <p:cNvSpPr/>
          <p:nvPr/>
        </p:nvSpPr>
        <p:spPr>
          <a:xfrm>
            <a:off x="8542317" y="3944657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WKB p.128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47F76F-E1AC-4956-BE9C-3906DDF3D083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</p:spTree>
    <p:extLst>
      <p:ext uri="{BB962C8B-B14F-4D97-AF65-F5344CB8AC3E}">
        <p14:creationId xmlns:p14="http://schemas.microsoft.com/office/powerpoint/2010/main" val="1013741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4D4BFF0-58D4-49FB-9EB3-6A8EB74B92F5}"/>
              </a:ext>
            </a:extLst>
          </p:cNvPr>
          <p:cNvSpPr txBox="1">
            <a:spLocks/>
          </p:cNvSpPr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sm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 &amp; A</a:t>
            </a:r>
          </a:p>
        </p:txBody>
      </p:sp>
      <p:pic>
        <p:nvPicPr>
          <p:cNvPr id="2" name="Picture 2" descr="A picture containing room, computer&#10;&#10;Description generated with very high confidence">
            <a:extLst>
              <a:ext uri="{FF2B5EF4-FFF2-40B4-BE49-F238E27FC236}">
                <a16:creationId xmlns:a16="http://schemas.microsoft.com/office/drawing/2014/main" id="{FCC57D52-6948-4334-976A-B35EE8958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38600" y="1315772"/>
            <a:ext cx="7188199" cy="4223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2253D-35A1-4A31-8740-A30C0E0E697C}"/>
              </a:ext>
            </a:extLst>
          </p:cNvPr>
          <p:cNvSpPr txBox="1"/>
          <p:nvPr/>
        </p:nvSpPr>
        <p:spPr>
          <a:xfrm>
            <a:off x="8892507" y="5338783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AD0E2-346A-49B6-B2F0-79DA33D78345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</p:spTree>
    <p:extLst>
      <p:ext uri="{BB962C8B-B14F-4D97-AF65-F5344CB8AC3E}">
        <p14:creationId xmlns:p14="http://schemas.microsoft.com/office/powerpoint/2010/main" val="2596220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863068-D80E-4D53-ABCB-BCA8348B8D84}"/>
              </a:ext>
            </a:extLst>
          </p:cNvPr>
          <p:cNvSpPr txBox="1">
            <a:spLocks/>
          </p:cNvSpPr>
          <p:nvPr/>
        </p:nvSpPr>
        <p:spPr>
          <a:xfrm>
            <a:off x="613186" y="868536"/>
            <a:ext cx="3657600" cy="3283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GFS 300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Build Good Family Physical Health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1995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89F7B-22AE-4B32-95C1-1330F288B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9855" y="868536"/>
            <a:ext cx="5112227" cy="5112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7520" y="4835010"/>
            <a:ext cx="1349026" cy="157276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BCC48C-1C2F-4E2B-A95A-0245A264BC14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0C7B8-4C4C-42CC-B3BE-B0DCF64EAF5F}"/>
              </a:ext>
            </a:extLst>
          </p:cNvPr>
          <p:cNvSpPr txBox="1"/>
          <p:nvPr/>
        </p:nvSpPr>
        <p:spPr>
          <a:xfrm>
            <a:off x="462058" y="4846320"/>
            <a:ext cx="23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Financial Health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Wingdings 2" panose="05020102010507070707" pitchFamily="18" charset="2"/>
              </a:rPr>
              <a:t>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B93A3-187C-41A4-9CB1-BD58553D258D}"/>
              </a:ext>
            </a:extLst>
          </p:cNvPr>
          <p:cNvSpPr txBox="1"/>
          <p:nvPr/>
        </p:nvSpPr>
        <p:spPr>
          <a:xfrm>
            <a:off x="10192332" y="3935760"/>
            <a:ext cx="1693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Chapter 17: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Financial Health &amp; Wealth</a:t>
            </a:r>
          </a:p>
        </p:txBody>
      </p:sp>
    </p:spTree>
    <p:extLst>
      <p:ext uri="{BB962C8B-B14F-4D97-AF65-F5344CB8AC3E}">
        <p14:creationId xmlns:p14="http://schemas.microsoft.com/office/powerpoint/2010/main" val="2006270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18519-E8B5-41E3-BE68-6CBBB236928B}"/>
              </a:ext>
            </a:extLst>
          </p:cNvPr>
          <p:cNvSpPr txBox="1"/>
          <p:nvPr/>
        </p:nvSpPr>
        <p:spPr>
          <a:xfrm>
            <a:off x="434729" y="2109818"/>
            <a:ext cx="1124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Empowerment Services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26D53-241C-4325-9A10-94F73A856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291" y="605120"/>
            <a:ext cx="1135414" cy="1357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678BA-E6BE-44E7-A19C-2E91E1F7296E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0D64D-2544-4887-B627-0F93F990A6A3}"/>
              </a:ext>
            </a:extLst>
          </p:cNvPr>
          <p:cNvSpPr txBox="1"/>
          <p:nvPr/>
        </p:nvSpPr>
        <p:spPr>
          <a:xfrm>
            <a:off x="446826" y="3182217"/>
            <a:ext cx="2539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Success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Webinars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BC979A-D887-421E-8C36-C955652E9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03146" y="3705437"/>
            <a:ext cx="2574800" cy="17165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AB0E63-3C4E-4890-8334-A2B42A804325}"/>
              </a:ext>
            </a:extLst>
          </p:cNvPr>
          <p:cNvSpPr txBox="1"/>
          <p:nvPr/>
        </p:nvSpPr>
        <p:spPr>
          <a:xfrm>
            <a:off x="3408676" y="3185162"/>
            <a:ext cx="256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Private Weekend Retreats</a:t>
            </a:r>
          </a:p>
        </p:txBody>
      </p:sp>
      <p:pic>
        <p:nvPicPr>
          <p:cNvPr id="18" name="Picture 17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9A3C77EF-D68C-4D59-84CC-378E38BE9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729" y="3738029"/>
            <a:ext cx="2563739" cy="17085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FC907D-D561-468E-B12B-3877A3615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82624" y="3672558"/>
            <a:ext cx="2505030" cy="17388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115C48-16B8-41CA-85B7-C2F4DFB6238B}"/>
              </a:ext>
            </a:extLst>
          </p:cNvPr>
          <p:cNvSpPr txBox="1"/>
          <p:nvPr/>
        </p:nvSpPr>
        <p:spPr>
          <a:xfrm>
            <a:off x="6414709" y="3149338"/>
            <a:ext cx="2472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Group Webinars &amp; Workshops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1240BD-C27A-418C-9F07-487179B1C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22049" y="3589366"/>
            <a:ext cx="2356520" cy="17974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984FB-32C0-454C-BEEA-79AF3C44AE1C}"/>
              </a:ext>
            </a:extLst>
          </p:cNvPr>
          <p:cNvSpPr txBox="1"/>
          <p:nvPr/>
        </p:nvSpPr>
        <p:spPr>
          <a:xfrm>
            <a:off x="9322049" y="3149338"/>
            <a:ext cx="235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Coaching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1543496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18519-E8B5-41E3-BE68-6CBBB236928B}"/>
              </a:ext>
            </a:extLst>
          </p:cNvPr>
          <p:cNvSpPr txBox="1"/>
          <p:nvPr/>
        </p:nvSpPr>
        <p:spPr>
          <a:xfrm>
            <a:off x="638173" y="2109818"/>
            <a:ext cx="10915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Contact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C0BF00-A0AD-4849-B903-FB46B6A0ED41}"/>
              </a:ext>
            </a:extLst>
          </p:cNvPr>
          <p:cNvSpPr txBox="1"/>
          <p:nvPr/>
        </p:nvSpPr>
        <p:spPr>
          <a:xfrm>
            <a:off x="347545" y="4387021"/>
            <a:ext cx="11496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https://www.facebook.com/GenerationsEmpowermentEnterprisesLLC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26D53-241C-4325-9A10-94F73A85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291" y="605120"/>
            <a:ext cx="1135414" cy="1357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148C4-059E-4455-B3BC-4C70C2913C40}"/>
              </a:ext>
            </a:extLst>
          </p:cNvPr>
          <p:cNvSpPr txBox="1"/>
          <p:nvPr/>
        </p:nvSpPr>
        <p:spPr>
          <a:xfrm>
            <a:off x="1518283" y="3050175"/>
            <a:ext cx="9155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Email: admin@globalfamilysuccess.com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E9FDB4-860A-455E-AEC4-F25B5C04988B}"/>
              </a:ext>
            </a:extLst>
          </p:cNvPr>
          <p:cNvSpPr/>
          <p:nvPr/>
        </p:nvSpPr>
        <p:spPr>
          <a:xfrm>
            <a:off x="1518283" y="3762183"/>
            <a:ext cx="9155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Website: https://globalfamilysuccess.com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678BA-E6BE-44E7-A19C-2E91E1F7296E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</p:spTree>
    <p:extLst>
      <p:ext uri="{BB962C8B-B14F-4D97-AF65-F5344CB8AC3E}">
        <p14:creationId xmlns:p14="http://schemas.microsoft.com/office/powerpoint/2010/main" val="3050575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-109" y="4001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867" y="5250869"/>
            <a:ext cx="10080703" cy="844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latin typeface="Georgia" panose="02040502050405020303" pitchFamily="18" charset="0"/>
              </a:rPr>
              <a:t>Global Family Success Program</a:t>
            </a:r>
            <a:br>
              <a:rPr lang="en-US" sz="49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Georgia" panose="02040502050405020303" pitchFamily="18" charset="0"/>
              </a:rPr>
              <a:t>A Generations Empowerment Enterprises, LLC Program</a:t>
            </a:r>
            <a:endParaRPr lang="en-US" sz="3600" i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00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0E5C212-D645-4B12-B5A1-D0D9C07B8DC8}"/>
              </a:ext>
            </a:extLst>
          </p:cNvPr>
          <p:cNvSpPr txBox="1">
            <a:spLocks/>
          </p:cNvSpPr>
          <p:nvPr/>
        </p:nvSpPr>
        <p:spPr>
          <a:xfrm>
            <a:off x="1567028" y="1125208"/>
            <a:ext cx="9057939" cy="96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Welcome To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3A9EC-705E-46FA-9D23-5CD41FEA277B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8ADD87-1B9A-4C05-A591-883EF814C47C}"/>
              </a:ext>
            </a:extLst>
          </p:cNvPr>
          <p:cNvSpPr/>
          <p:nvPr/>
        </p:nvSpPr>
        <p:spPr>
          <a:xfrm>
            <a:off x="637475" y="2411125"/>
            <a:ext cx="10917043" cy="1363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GFS 300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Build </a:t>
            </a:r>
            <a:r>
              <a:rPr lang="en-US" sz="40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Good Family Physical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Health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2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863068-D80E-4D53-ABCB-BCA8348B8D84}"/>
              </a:ext>
            </a:extLst>
          </p:cNvPr>
          <p:cNvSpPr txBox="1">
            <a:spLocks/>
          </p:cNvSpPr>
          <p:nvPr/>
        </p:nvSpPr>
        <p:spPr>
          <a:xfrm>
            <a:off x="613186" y="868536"/>
            <a:ext cx="3657600" cy="3283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GFS 300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Build Good Family Physical Health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1995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89F7B-22AE-4B32-95C1-1330F288B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9855" y="868536"/>
            <a:ext cx="5112227" cy="5112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7520" y="4835010"/>
            <a:ext cx="1349026" cy="157276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BCC48C-1C2F-4E2B-A95A-0245A264BC14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0C7B8-4C4C-42CC-B3BE-B0DCF64EAF5F}"/>
              </a:ext>
            </a:extLst>
          </p:cNvPr>
          <p:cNvSpPr txBox="1"/>
          <p:nvPr/>
        </p:nvSpPr>
        <p:spPr>
          <a:xfrm>
            <a:off x="462058" y="4846320"/>
            <a:ext cx="23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Financial Health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Wingdings 2" panose="05020102010507070707" pitchFamily="18" charset="2"/>
              </a:rPr>
              <a:t>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B93A3-187C-41A4-9CB1-BD58553D258D}"/>
              </a:ext>
            </a:extLst>
          </p:cNvPr>
          <p:cNvSpPr txBox="1"/>
          <p:nvPr/>
        </p:nvSpPr>
        <p:spPr>
          <a:xfrm>
            <a:off x="10192332" y="3935760"/>
            <a:ext cx="1693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Chapter 17: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Financial Health &amp; Wealth</a:t>
            </a:r>
          </a:p>
        </p:txBody>
      </p:sp>
    </p:spTree>
    <p:extLst>
      <p:ext uri="{BB962C8B-B14F-4D97-AF65-F5344CB8AC3E}">
        <p14:creationId xmlns:p14="http://schemas.microsoft.com/office/powerpoint/2010/main" val="3934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EBFED-9BA4-4ADD-B8BF-C0BFA7D30DEA}"/>
              </a:ext>
            </a:extLst>
          </p:cNvPr>
          <p:cNvSpPr txBox="1"/>
          <p:nvPr/>
        </p:nvSpPr>
        <p:spPr>
          <a:xfrm>
            <a:off x="3254824" y="6457890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FBBDD-EAF5-4789-B27B-BF51D768D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295328" y="1231084"/>
            <a:ext cx="5861109" cy="4395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A10F85-6F88-4FC8-9652-25DB9440E95C}"/>
              </a:ext>
            </a:extLst>
          </p:cNvPr>
          <p:cNvSpPr txBox="1"/>
          <p:nvPr/>
        </p:nvSpPr>
        <p:spPr>
          <a:xfrm>
            <a:off x="0" y="400110"/>
            <a:ext cx="4259766" cy="645789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71E12E-6116-4FD4-8669-2797549F8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58" y="1107804"/>
            <a:ext cx="3925849" cy="263248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eorgia" panose="02040502050405020303" pitchFamily="18" charset="0"/>
              </a:rPr>
              <a:t>Ben Carter</a:t>
            </a:r>
            <a:b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Founder &amp; Owner</a:t>
            </a:r>
            <a:b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BC Fit Club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41C33E-172A-4B54-B696-34BFC5F22292}"/>
              </a:ext>
            </a:extLst>
          </p:cNvPr>
          <p:cNvSpPr txBox="1"/>
          <p:nvPr/>
        </p:nvSpPr>
        <p:spPr>
          <a:xfrm>
            <a:off x="326250" y="4028250"/>
            <a:ext cx="3607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Certified Personal Fitness Trainer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DE25D-AEC7-4711-82A5-1D68EC482A14}"/>
              </a:ext>
            </a:extLst>
          </p:cNvPr>
          <p:cNvSpPr txBox="1"/>
          <p:nvPr/>
        </p:nvSpPr>
        <p:spPr>
          <a:xfrm>
            <a:off x="326250" y="4348634"/>
            <a:ext cx="3607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Boot Camp &amp; Performance Trainer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7CB39-6B9A-4928-880D-631C7FA0E2CC}"/>
              </a:ext>
            </a:extLst>
          </p:cNvPr>
          <p:cNvSpPr txBox="1"/>
          <p:nvPr/>
        </p:nvSpPr>
        <p:spPr>
          <a:xfrm>
            <a:off x="326250" y="4669018"/>
            <a:ext cx="3607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Private At Home Virtual Trainer</a:t>
            </a:r>
          </a:p>
        </p:txBody>
      </p:sp>
    </p:spTree>
    <p:extLst>
      <p:ext uri="{BB962C8B-B14F-4D97-AF65-F5344CB8AC3E}">
        <p14:creationId xmlns:p14="http://schemas.microsoft.com/office/powerpoint/2010/main" val="521811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0CEA2F-B6D1-424D-AE98-B9D2B776FFF2}"/>
              </a:ext>
            </a:extLst>
          </p:cNvPr>
          <p:cNvSpPr txBox="1">
            <a:spLocks/>
          </p:cNvSpPr>
          <p:nvPr/>
        </p:nvSpPr>
        <p:spPr>
          <a:xfrm>
            <a:off x="944880" y="2807920"/>
            <a:ext cx="11033760" cy="1136737"/>
          </a:xfrm>
          <a:prstGeom prst="rect">
            <a:avLst/>
          </a:prstGeo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cs typeface="Arial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D4BFF0-58D4-49FB-9EB3-6A8EB74B92F5}"/>
              </a:ext>
            </a:extLst>
          </p:cNvPr>
          <p:cNvSpPr txBox="1">
            <a:spLocks/>
          </p:cNvSpPr>
          <p:nvPr/>
        </p:nvSpPr>
        <p:spPr>
          <a:xfrm>
            <a:off x="419548" y="2389108"/>
            <a:ext cx="11360076" cy="20878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Chapter 22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Physical 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8FB64-7AC7-44D9-963E-10FDA855C397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</p:spTree>
    <p:extLst>
      <p:ext uri="{BB962C8B-B14F-4D97-AF65-F5344CB8AC3E}">
        <p14:creationId xmlns:p14="http://schemas.microsoft.com/office/powerpoint/2010/main" val="109168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0CEA2F-B6D1-424D-AE98-B9D2B776FFF2}"/>
              </a:ext>
            </a:extLst>
          </p:cNvPr>
          <p:cNvSpPr txBox="1">
            <a:spLocks/>
          </p:cNvSpPr>
          <p:nvPr/>
        </p:nvSpPr>
        <p:spPr>
          <a:xfrm>
            <a:off x="907558" y="2433413"/>
            <a:ext cx="11033760" cy="921899"/>
          </a:xfrm>
          <a:prstGeom prst="rect">
            <a:avLst/>
          </a:prstGeo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D5672D-B724-4A45-8B91-F4FDF6F17520}"/>
              </a:ext>
            </a:extLst>
          </p:cNvPr>
          <p:cNvSpPr txBox="1">
            <a:spLocks/>
          </p:cNvSpPr>
          <p:nvPr/>
        </p:nvSpPr>
        <p:spPr>
          <a:xfrm>
            <a:off x="907558" y="1948459"/>
            <a:ext cx="10376884" cy="264584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“I have already believed that exercise is the key not only to physical health but to peace of mind.”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By Nelson Mandela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4862F-645E-4BA4-96BE-E78BCDE2331C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D46E77-12E5-4E0C-A694-5F50161BF2F6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</p:spTree>
    <p:extLst>
      <p:ext uri="{BB962C8B-B14F-4D97-AF65-F5344CB8AC3E}">
        <p14:creationId xmlns:p14="http://schemas.microsoft.com/office/powerpoint/2010/main" val="72664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Objectives: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7ACF1B-84B9-42BF-863A-D8F6BA279C3F}"/>
              </a:ext>
            </a:extLst>
          </p:cNvPr>
          <p:cNvSpPr/>
          <p:nvPr/>
        </p:nvSpPr>
        <p:spPr>
          <a:xfrm>
            <a:off x="9427078" y="2151367"/>
            <a:ext cx="1965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WKB p.127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74D637-2A7C-42D6-B894-CCD0EE6CD7D5}"/>
              </a:ext>
            </a:extLst>
          </p:cNvPr>
          <p:cNvSpPr/>
          <p:nvPr/>
        </p:nvSpPr>
        <p:spPr>
          <a:xfrm>
            <a:off x="1432558" y="3072172"/>
            <a:ext cx="8554590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the benefits of good exercise plan for your family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F3-E870-462C-BDE9-2BD1A9AD57F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175B7A-4080-4BFA-A716-165E9A02072B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22: Physical Health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D07EC3-ACBF-4AFC-9D2C-F75E3FE35692}"/>
              </a:ext>
            </a:extLst>
          </p:cNvPr>
          <p:cNvSpPr/>
          <p:nvPr/>
        </p:nvSpPr>
        <p:spPr>
          <a:xfrm>
            <a:off x="1432558" y="3781396"/>
            <a:ext cx="8554590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the tips to a good weight loose program</a:t>
            </a:r>
          </a:p>
        </p:txBody>
      </p:sp>
    </p:spTree>
    <p:extLst>
      <p:ext uri="{BB962C8B-B14F-4D97-AF65-F5344CB8AC3E}">
        <p14:creationId xmlns:p14="http://schemas.microsoft.com/office/powerpoint/2010/main" val="105277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5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b="1" i="1" dirty="0">
                <a:solidFill>
                  <a:srgbClr val="FFFFFF"/>
                </a:solidFill>
                <a:latin typeface="Georgia" panose="02040502050405020303" pitchFamily="18" charset="0"/>
              </a:rPr>
              <a:t>Phillip &amp; Janice Personal Fitness/Health Tips</a:t>
            </a:r>
            <a:br>
              <a:rPr lang="en-US" sz="3000" b="1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Families Learning Together Build Generational Wealth</a:t>
            </a:r>
            <a:endParaRPr lang="en-US" sz="2000" b="1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10800000">
            <a:off x="391761" y="307731"/>
            <a:ext cx="5312474" cy="3997637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673A1B8-6527-469E-8AF9-EBEBA3823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7764" y="307731"/>
            <a:ext cx="5312474" cy="3997637"/>
          </a:xfrm>
          <a:prstGeom prst="rect">
            <a:avLst/>
          </a:prstGeom>
        </p:spPr>
      </p:pic>
      <p:cxnSp>
        <p:nvCxnSpPr>
          <p:cNvPr id="77" name="Straight Connector 5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12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1595</Words>
  <Application>Microsoft Office PowerPoint</Application>
  <PresentationFormat>Widescreen</PresentationFormat>
  <Paragraphs>212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Georgia</vt:lpstr>
      <vt:lpstr>Georgia Pro</vt:lpstr>
      <vt:lpstr>Times New Roman</vt:lpstr>
      <vt:lpstr>Wingdings</vt:lpstr>
      <vt:lpstr>Office Theme</vt:lpstr>
      <vt:lpstr>Global Family Success Program A Generations Empowerment Enterprises, LLC Program</vt:lpstr>
      <vt:lpstr>Build Good Family Physical Health. Live Your Dream. Families Learning Together Build Generational Wealth</vt:lpstr>
      <vt:lpstr>PowerPoint Presentation</vt:lpstr>
      <vt:lpstr>PowerPoint Presentation</vt:lpstr>
      <vt:lpstr>Ben Carter Founder &amp; Owner BC Fit Club</vt:lpstr>
      <vt:lpstr>PowerPoint Presentation</vt:lpstr>
      <vt:lpstr>PowerPoint Presentation</vt:lpstr>
      <vt:lpstr>PowerPoint Presentation</vt:lpstr>
      <vt:lpstr>Phillip &amp; Janice Personal Fitness/Health Tips Families Learning Together Build Generational Wealth</vt:lpstr>
      <vt:lpstr>PowerPoint Presentation</vt:lpstr>
      <vt:lpstr>PowerPoint Presentation</vt:lpstr>
      <vt:lpstr>Benefits of a Good Family Exercise Plan Families Learning Together Build Generational Wealth</vt:lpstr>
      <vt:lpstr>PowerPoint Presentation</vt:lpstr>
      <vt:lpstr>PowerPoint Presentation</vt:lpstr>
      <vt:lpstr>PowerPoint Presentation</vt:lpstr>
      <vt:lpstr>Interested In Loosing Weight Families Learning Together Build Generational Wealth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Family Success Program A Generations Empowerment Enterprises, LLC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Porter</dc:creator>
  <cp:lastModifiedBy>Phillip Porter</cp:lastModifiedBy>
  <cp:revision>6</cp:revision>
  <cp:lastPrinted>2020-10-13T19:33:29Z</cp:lastPrinted>
  <dcterms:created xsi:type="dcterms:W3CDTF">2020-01-17T19:41:28Z</dcterms:created>
  <dcterms:modified xsi:type="dcterms:W3CDTF">2020-12-11T17:12:46Z</dcterms:modified>
</cp:coreProperties>
</file>