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660" r:id="rId2"/>
    <p:sldId id="821" r:id="rId3"/>
    <p:sldId id="540" r:id="rId4"/>
    <p:sldId id="796" r:id="rId5"/>
    <p:sldId id="822" r:id="rId6"/>
    <p:sldId id="823" r:id="rId7"/>
    <p:sldId id="837" r:id="rId8"/>
    <p:sldId id="827" r:id="rId9"/>
    <p:sldId id="828" r:id="rId10"/>
    <p:sldId id="825" r:id="rId11"/>
    <p:sldId id="831" r:id="rId12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94081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Porter" userId="afc1cc5d4ac9832e" providerId="LiveId" clId="{BC457D93-F2BC-47F2-9B91-9FFC955CA54F}"/>
    <pc:docChg chg="undo custSel addSld delSld modSld sldOrd">
      <pc:chgData name="Phillip Porter" userId="afc1cc5d4ac9832e" providerId="LiveId" clId="{BC457D93-F2BC-47F2-9B91-9FFC955CA54F}" dt="2020-07-08T18:58:11.967" v="787" actId="2696"/>
      <pc:docMkLst>
        <pc:docMk/>
      </pc:docMkLst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1069757259" sldId="315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459961365" sldId="425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1543496462" sldId="426"/>
        </pc:sldMkLst>
      </pc:sldChg>
      <pc:sldChg chg="modSp mod">
        <pc:chgData name="Phillip Porter" userId="afc1cc5d4ac9832e" providerId="LiveId" clId="{BC457D93-F2BC-47F2-9B91-9FFC955CA54F}" dt="2020-07-03T21:48:11.812" v="231" actId="20577"/>
        <pc:sldMkLst>
          <pc:docMk/>
          <pc:sldMk cId="3398599012" sldId="661"/>
        </pc:sldMkLst>
        <pc:spChg chg="mod">
          <ac:chgData name="Phillip Porter" userId="afc1cc5d4ac9832e" providerId="LiveId" clId="{BC457D93-F2BC-47F2-9B91-9FFC955CA54F}" dt="2020-07-03T21:48:11.812" v="231" actId="20577"/>
          <ac:spMkLst>
            <pc:docMk/>
            <pc:sldMk cId="3398599012" sldId="661"/>
            <ac:spMk id="2" creationId="{F691FD2D-23E5-4A11-A765-81035D82E174}"/>
          </ac:spMkLst>
        </pc:spChg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943147075" sldId="750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3736142613" sldId="751"/>
        </pc:sldMkLst>
      </pc:sldChg>
      <pc:sldChg chg="delSp modSp add del mod">
        <pc:chgData name="Phillip Porter" userId="afc1cc5d4ac9832e" providerId="LiveId" clId="{BC457D93-F2BC-47F2-9B91-9FFC955CA54F}" dt="2020-06-23T16:35:37.658" v="41" actId="20577"/>
        <pc:sldMkLst>
          <pc:docMk/>
          <pc:sldMk cId="2508702742" sldId="796"/>
        </pc:sldMkLst>
        <pc:spChg chg="del">
          <ac:chgData name="Phillip Porter" userId="afc1cc5d4ac9832e" providerId="LiveId" clId="{BC457D93-F2BC-47F2-9B91-9FFC955CA54F}" dt="2020-06-23T16:35:13.423" v="5" actId="21"/>
          <ac:spMkLst>
            <pc:docMk/>
            <pc:sldMk cId="2508702742" sldId="796"/>
            <ac:spMk id="6" creationId="{D6B24FDC-970F-4C15-87AB-AC2EA6B62D98}"/>
          </ac:spMkLst>
        </pc:spChg>
        <pc:spChg chg="mod">
          <ac:chgData name="Phillip Porter" userId="afc1cc5d4ac9832e" providerId="LiveId" clId="{BC457D93-F2BC-47F2-9B91-9FFC955CA54F}" dt="2020-06-23T16:35:37.658" v="41" actId="20577"/>
          <ac:spMkLst>
            <pc:docMk/>
            <pc:sldMk cId="2508702742" sldId="796"/>
            <ac:spMk id="13" creationId="{84D4BFF0-58D4-49FB-9EB3-6A8EB74B92F5}"/>
          </ac:spMkLst>
        </pc:spChg>
      </pc:sldChg>
      <pc:sldChg chg="delSp del mod">
        <pc:chgData name="Phillip Porter" userId="afc1cc5d4ac9832e" providerId="LiveId" clId="{BC457D93-F2BC-47F2-9B91-9FFC955CA54F}" dt="2020-07-08T18:58:11.967" v="787" actId="2696"/>
        <pc:sldMkLst>
          <pc:docMk/>
          <pc:sldMk cId="1623924836" sldId="797"/>
        </pc:sldMkLst>
        <pc:spChg chg="del">
          <ac:chgData name="Phillip Porter" userId="afc1cc5d4ac9832e" providerId="LiveId" clId="{BC457D93-F2BC-47F2-9B91-9FFC955CA54F}" dt="2020-07-03T21:37:24.129" v="46" actId="21"/>
          <ac:spMkLst>
            <pc:docMk/>
            <pc:sldMk cId="1623924836" sldId="797"/>
            <ac:spMk id="6" creationId="{8ED5770F-DB8A-4E31-86BB-6E5AE6C54892}"/>
          </ac:spMkLst>
        </pc:spChg>
      </pc:sldChg>
      <pc:sldChg chg="delSp del mod">
        <pc:chgData name="Phillip Porter" userId="afc1cc5d4ac9832e" providerId="LiveId" clId="{BC457D93-F2BC-47F2-9B91-9FFC955CA54F}" dt="2020-07-08T18:58:11.967" v="787" actId="2696"/>
        <pc:sldMkLst>
          <pc:docMk/>
          <pc:sldMk cId="438213369" sldId="798"/>
        </pc:sldMkLst>
        <pc:spChg chg="del">
          <ac:chgData name="Phillip Porter" userId="afc1cc5d4ac9832e" providerId="LiveId" clId="{BC457D93-F2BC-47F2-9B91-9FFC955CA54F}" dt="2020-07-03T21:37:31.803" v="47" actId="21"/>
          <ac:spMkLst>
            <pc:docMk/>
            <pc:sldMk cId="438213369" sldId="798"/>
            <ac:spMk id="8" creationId="{39650D0B-B8FE-416A-ABAB-E722F1D083A1}"/>
          </ac:spMkLst>
        </pc:spChg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890999803" sldId="799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3834455445" sldId="800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853456643" sldId="801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1965369077" sldId="802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683069106" sldId="803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521854220" sldId="804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1014676948" sldId="805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3210922152" sldId="806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1211037311" sldId="807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3024088800" sldId="808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1305004127" sldId="809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189778450" sldId="810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2415226342" sldId="811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2772374768" sldId="812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120645567" sldId="813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1046373554" sldId="814"/>
        </pc:sldMkLst>
      </pc:sldChg>
      <pc:sldChg chg="del">
        <pc:chgData name="Phillip Porter" userId="afc1cc5d4ac9832e" providerId="LiveId" clId="{BC457D93-F2BC-47F2-9B91-9FFC955CA54F}" dt="2020-06-23T16:34:46.370" v="0" actId="2696"/>
        <pc:sldMkLst>
          <pc:docMk/>
          <pc:sldMk cId="1159717840" sldId="815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291544429" sldId="816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2755946572" sldId="817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1700996121" sldId="818"/>
        </pc:sldMkLst>
      </pc:sldChg>
      <pc:sldChg chg="del">
        <pc:chgData name="Phillip Porter" userId="afc1cc5d4ac9832e" providerId="LiveId" clId="{BC457D93-F2BC-47F2-9B91-9FFC955CA54F}" dt="2020-07-08T18:58:11.967" v="787" actId="2696"/>
        <pc:sldMkLst>
          <pc:docMk/>
          <pc:sldMk cId="422972346" sldId="819"/>
        </pc:sldMkLst>
      </pc:sldChg>
      <pc:sldChg chg="delSp add del mod">
        <pc:chgData name="Phillip Porter" userId="afc1cc5d4ac9832e" providerId="LiveId" clId="{BC457D93-F2BC-47F2-9B91-9FFC955CA54F}" dt="2020-07-08T18:58:11.967" v="787" actId="2696"/>
        <pc:sldMkLst>
          <pc:docMk/>
          <pc:sldMk cId="915486182" sldId="820"/>
        </pc:sldMkLst>
        <pc:spChg chg="del">
          <ac:chgData name="Phillip Porter" userId="afc1cc5d4ac9832e" providerId="LiveId" clId="{BC457D93-F2BC-47F2-9B91-9FFC955CA54F}" dt="2020-07-03T21:37:20.029" v="45" actId="21"/>
          <ac:spMkLst>
            <pc:docMk/>
            <pc:sldMk cId="915486182" sldId="820"/>
            <ac:spMk id="6" creationId="{D6B24FDC-970F-4C15-87AB-AC2EA6B62D98}"/>
          </ac:spMkLst>
        </pc:spChg>
      </pc:sldChg>
      <pc:sldChg chg="modSp add mod ord">
        <pc:chgData name="Phillip Porter" userId="afc1cc5d4ac9832e" providerId="LiveId" clId="{BC457D93-F2BC-47F2-9B91-9FFC955CA54F}" dt="2020-07-03T21:46:33.983" v="221" actId="20577"/>
        <pc:sldMkLst>
          <pc:docMk/>
          <pc:sldMk cId="3609983590" sldId="821"/>
        </pc:sldMkLst>
        <pc:spChg chg="mod">
          <ac:chgData name="Phillip Porter" userId="afc1cc5d4ac9832e" providerId="LiveId" clId="{BC457D93-F2BC-47F2-9B91-9FFC955CA54F}" dt="2020-07-03T21:46:33.983" v="221" actId="20577"/>
          <ac:spMkLst>
            <pc:docMk/>
            <pc:sldMk cId="3609983590" sldId="821"/>
            <ac:spMk id="2" creationId="{F691FD2D-23E5-4A11-A765-81035D82E174}"/>
          </ac:spMkLst>
        </pc:spChg>
        <pc:picChg chg="mod">
          <ac:chgData name="Phillip Porter" userId="afc1cc5d4ac9832e" providerId="LiveId" clId="{BC457D93-F2BC-47F2-9B91-9FFC955CA54F}" dt="2020-07-03T21:45:30.249" v="183" actId="14100"/>
          <ac:picMkLst>
            <pc:docMk/>
            <pc:sldMk cId="3609983590" sldId="821"/>
            <ac:picMk id="20" creationId="{9A6B1A74-3314-4F93-8455-D0F625A285EA}"/>
          </ac:picMkLst>
        </pc:picChg>
      </pc:sldChg>
      <pc:sldChg chg="addSp modSp mod">
        <pc:chgData name="Phillip Porter" userId="afc1cc5d4ac9832e" providerId="LiveId" clId="{BC457D93-F2BC-47F2-9B91-9FFC955CA54F}" dt="2020-07-03T21:43:43.453" v="177"/>
        <pc:sldMkLst>
          <pc:docMk/>
          <pc:sldMk cId="3744950689" sldId="822"/>
        </pc:sldMkLst>
        <pc:spChg chg="add mod">
          <ac:chgData name="Phillip Porter" userId="afc1cc5d4ac9832e" providerId="LiveId" clId="{BC457D93-F2BC-47F2-9B91-9FFC955CA54F}" dt="2020-07-03T21:43:43.453" v="177"/>
          <ac:spMkLst>
            <pc:docMk/>
            <pc:sldMk cId="3744950689" sldId="822"/>
            <ac:spMk id="6" creationId="{A63AEF1D-A85F-4770-B396-AF7F01690C02}"/>
          </ac:spMkLst>
        </pc:spChg>
        <pc:spChg chg="mod">
          <ac:chgData name="Phillip Porter" userId="afc1cc5d4ac9832e" providerId="LiveId" clId="{BC457D93-F2BC-47F2-9B91-9FFC955CA54F}" dt="2020-07-03T21:40:51.477" v="78" actId="20577"/>
          <ac:spMkLst>
            <pc:docMk/>
            <pc:sldMk cId="3744950689" sldId="822"/>
            <ac:spMk id="8" creationId="{E6D5672D-B724-4A45-8B91-F4FDF6F17520}"/>
          </ac:spMkLst>
        </pc:spChg>
      </pc:sldChg>
      <pc:sldChg chg="addSp delSp modSp mod">
        <pc:chgData name="Phillip Porter" userId="afc1cc5d4ac9832e" providerId="LiveId" clId="{BC457D93-F2BC-47F2-9B91-9FFC955CA54F}" dt="2020-07-03T21:47:53.682" v="230" actId="255"/>
        <pc:sldMkLst>
          <pc:docMk/>
          <pc:sldMk cId="2469828279" sldId="823"/>
        </pc:sldMkLst>
        <pc:spChg chg="mod">
          <ac:chgData name="Phillip Porter" userId="afc1cc5d4ac9832e" providerId="LiveId" clId="{BC457D93-F2BC-47F2-9B91-9FFC955CA54F}" dt="2020-07-03T21:41:47.206" v="85" actId="12"/>
          <ac:spMkLst>
            <pc:docMk/>
            <pc:sldMk cId="2469828279" sldId="823"/>
            <ac:spMk id="2" creationId="{2874D637-2A7C-42D6-B894-CCD0EE6CD7D5}"/>
          </ac:spMkLst>
        </pc:spChg>
        <pc:spChg chg="add del mod">
          <ac:chgData name="Phillip Porter" userId="afc1cc5d4ac9832e" providerId="LiveId" clId="{BC457D93-F2BC-47F2-9B91-9FFC955CA54F}" dt="2020-07-03T21:42:37.991" v="139" actId="21"/>
          <ac:spMkLst>
            <pc:docMk/>
            <pc:sldMk cId="2469828279" sldId="823"/>
            <ac:spMk id="3" creationId="{5A569368-C122-4253-880C-1A7B64DFF8C1}"/>
          </ac:spMkLst>
        </pc:spChg>
        <pc:spChg chg="add mod">
          <ac:chgData name="Phillip Porter" userId="afc1cc5d4ac9832e" providerId="LiveId" clId="{BC457D93-F2BC-47F2-9B91-9FFC955CA54F}" dt="2020-07-03T21:42:40.577" v="140" actId="1076"/>
          <ac:spMkLst>
            <pc:docMk/>
            <pc:sldMk cId="2469828279" sldId="823"/>
            <ac:spMk id="8" creationId="{421FF3F3-91B4-447A-908E-1DBB8A050362}"/>
          </ac:spMkLst>
        </pc:spChg>
        <pc:spChg chg="add mod">
          <ac:chgData name="Phillip Porter" userId="afc1cc5d4ac9832e" providerId="LiveId" clId="{BC457D93-F2BC-47F2-9B91-9FFC955CA54F}" dt="2020-07-03T21:43:26.037" v="176" actId="313"/>
          <ac:spMkLst>
            <pc:docMk/>
            <pc:sldMk cId="2469828279" sldId="823"/>
            <ac:spMk id="9" creationId="{46C806EF-A055-4BA1-B566-2F2C91A5BBBD}"/>
          </ac:spMkLst>
        </pc:spChg>
        <pc:spChg chg="mod">
          <ac:chgData name="Phillip Porter" userId="afc1cc5d4ac9832e" providerId="LiveId" clId="{BC457D93-F2BC-47F2-9B91-9FFC955CA54F}" dt="2020-07-03T21:39:13.360" v="67" actId="20577"/>
          <ac:spMkLst>
            <pc:docMk/>
            <pc:sldMk cId="2469828279" sldId="823"/>
            <ac:spMk id="10" creationId="{E940EC98-B96A-4580-81D3-80000A35AD23}"/>
          </ac:spMkLst>
        </pc:spChg>
        <pc:spChg chg="mod">
          <ac:chgData name="Phillip Porter" userId="afc1cc5d4ac9832e" providerId="LiveId" clId="{BC457D93-F2BC-47F2-9B91-9FFC955CA54F}" dt="2020-07-03T21:47:53.682" v="230" actId="255"/>
          <ac:spMkLst>
            <pc:docMk/>
            <pc:sldMk cId="2469828279" sldId="823"/>
            <ac:spMk id="14" creationId="{067ACF1B-84B9-42BF-863A-D8F6BA279C3F}"/>
          </ac:spMkLst>
        </pc:spChg>
      </pc:sldChg>
      <pc:sldChg chg="add ord">
        <pc:chgData name="Phillip Porter" userId="afc1cc5d4ac9832e" providerId="LiveId" clId="{BC457D93-F2BC-47F2-9B91-9FFC955CA54F}" dt="2020-07-03T21:38:34.630" v="57"/>
        <pc:sldMkLst>
          <pc:docMk/>
          <pc:sldMk cId="237639800" sldId="824"/>
        </pc:sldMkLst>
      </pc:sldChg>
      <pc:sldChg chg="del ord">
        <pc:chgData name="Phillip Porter" userId="afc1cc5d4ac9832e" providerId="LiveId" clId="{BC457D93-F2BC-47F2-9B91-9FFC955CA54F}" dt="2020-07-03T21:38:16.629" v="54"/>
        <pc:sldMkLst>
          <pc:docMk/>
          <pc:sldMk cId="1152192820" sldId="824"/>
        </pc:sldMkLst>
      </pc:sldChg>
      <pc:sldChg chg="del ord">
        <pc:chgData name="Phillip Porter" userId="afc1cc5d4ac9832e" providerId="LiveId" clId="{BC457D93-F2BC-47F2-9B91-9FFC955CA54F}" dt="2020-07-03T21:38:16.629" v="54"/>
        <pc:sldMkLst>
          <pc:docMk/>
          <pc:sldMk cId="367967116" sldId="825"/>
        </pc:sldMkLst>
      </pc:sldChg>
      <pc:sldChg chg="addSp delSp modSp add mod ord">
        <pc:chgData name="Phillip Porter" userId="afc1cc5d4ac9832e" providerId="LiveId" clId="{BC457D93-F2BC-47F2-9B91-9FFC955CA54F}" dt="2020-07-03T22:23:41.859" v="775" actId="20577"/>
        <pc:sldMkLst>
          <pc:docMk/>
          <pc:sldMk cId="1815725081" sldId="825"/>
        </pc:sldMkLst>
        <pc:spChg chg="del">
          <ac:chgData name="Phillip Porter" userId="afc1cc5d4ac9832e" providerId="LiveId" clId="{BC457D93-F2BC-47F2-9B91-9FFC955CA54F}" dt="2020-07-03T21:39:07.233" v="66" actId="21"/>
          <ac:spMkLst>
            <pc:docMk/>
            <pc:sldMk cId="1815725081" sldId="825"/>
            <ac:spMk id="6" creationId="{ABA3476F-54E6-4CF2-B2A2-1EC6DBB05229}"/>
          </ac:spMkLst>
        </pc:spChg>
        <pc:spChg chg="add mod">
          <ac:chgData name="Phillip Porter" userId="afc1cc5d4ac9832e" providerId="LiveId" clId="{BC457D93-F2BC-47F2-9B91-9FFC955CA54F}" dt="2020-07-03T21:43:50.067" v="178"/>
          <ac:spMkLst>
            <pc:docMk/>
            <pc:sldMk cId="1815725081" sldId="825"/>
            <ac:spMk id="8" creationId="{D7F10475-EC3A-4615-9B36-9F8C8413424C}"/>
          </ac:spMkLst>
        </pc:spChg>
        <pc:spChg chg="add mod">
          <ac:chgData name="Phillip Porter" userId="afc1cc5d4ac9832e" providerId="LiveId" clId="{BC457D93-F2BC-47F2-9B91-9FFC955CA54F}" dt="2020-07-03T22:23:41.859" v="775" actId="20577"/>
          <ac:spMkLst>
            <pc:docMk/>
            <pc:sldMk cId="1815725081" sldId="825"/>
            <ac:spMk id="9" creationId="{B9F693E7-571B-49CB-B6DB-E47ED410075E}"/>
          </ac:spMkLst>
        </pc:spChg>
      </pc:sldChg>
      <pc:sldChg chg="modSp add mod ord">
        <pc:chgData name="Phillip Porter" userId="afc1cc5d4ac9832e" providerId="LiveId" clId="{BC457D93-F2BC-47F2-9B91-9FFC955CA54F}" dt="2020-07-03T22:23:49.943" v="776" actId="20577"/>
        <pc:sldMkLst>
          <pc:docMk/>
          <pc:sldMk cId="1268457263" sldId="826"/>
        </pc:sldMkLst>
        <pc:spChg chg="mod">
          <ac:chgData name="Phillip Porter" userId="afc1cc5d4ac9832e" providerId="LiveId" clId="{BC457D93-F2BC-47F2-9B91-9FFC955CA54F}" dt="2020-07-03T22:23:49.943" v="776" actId="20577"/>
          <ac:spMkLst>
            <pc:docMk/>
            <pc:sldMk cId="1268457263" sldId="826"/>
            <ac:spMk id="2" creationId="{F691FD2D-23E5-4A11-A765-81035D82E174}"/>
          </ac:spMkLst>
        </pc:spChg>
      </pc:sldChg>
      <pc:sldChg chg="delSp modSp add mod ord">
        <pc:chgData name="Phillip Porter" userId="afc1cc5d4ac9832e" providerId="LiveId" clId="{BC457D93-F2BC-47F2-9B91-9FFC955CA54F}" dt="2020-07-03T22:25:34.978" v="786" actId="14100"/>
        <pc:sldMkLst>
          <pc:docMk/>
          <pc:sldMk cId="3847096937" sldId="827"/>
        </pc:sldMkLst>
        <pc:spChg chg="del mod">
          <ac:chgData name="Phillip Porter" userId="afc1cc5d4ac9832e" providerId="LiveId" clId="{BC457D93-F2BC-47F2-9B91-9FFC955CA54F}" dt="2020-07-03T21:55:22.223" v="323"/>
          <ac:spMkLst>
            <pc:docMk/>
            <pc:sldMk cId="3847096937" sldId="827"/>
            <ac:spMk id="2" creationId="{2874D637-2A7C-42D6-B894-CCD0EE6CD7D5}"/>
          </ac:spMkLst>
        </pc:spChg>
        <pc:spChg chg="mod">
          <ac:chgData name="Phillip Porter" userId="afc1cc5d4ac9832e" providerId="LiveId" clId="{BC457D93-F2BC-47F2-9B91-9FFC955CA54F}" dt="2020-07-03T22:25:34.978" v="786" actId="14100"/>
          <ac:spMkLst>
            <pc:docMk/>
            <pc:sldMk cId="3847096937" sldId="827"/>
            <ac:spMk id="8" creationId="{421FF3F3-91B4-447A-908E-1DBB8A050362}"/>
          </ac:spMkLst>
        </pc:spChg>
        <pc:spChg chg="mod">
          <ac:chgData name="Phillip Porter" userId="afc1cc5d4ac9832e" providerId="LiveId" clId="{BC457D93-F2BC-47F2-9B91-9FFC955CA54F}" dt="2020-07-03T22:24:20.693" v="778" actId="113"/>
          <ac:spMkLst>
            <pc:docMk/>
            <pc:sldMk cId="3847096937" sldId="827"/>
            <ac:spMk id="10" creationId="{E940EC98-B96A-4580-81D3-80000A35AD23}"/>
          </ac:spMkLst>
        </pc:spChg>
        <pc:spChg chg="del mod">
          <ac:chgData name="Phillip Porter" userId="afc1cc5d4ac9832e" providerId="LiveId" clId="{BC457D93-F2BC-47F2-9B91-9FFC955CA54F}" dt="2020-07-03T21:50:46.314" v="237"/>
          <ac:spMkLst>
            <pc:docMk/>
            <pc:sldMk cId="3847096937" sldId="827"/>
            <ac:spMk id="14" creationId="{067ACF1B-84B9-42BF-863A-D8F6BA279C3F}"/>
          </ac:spMkLst>
        </pc:spChg>
      </pc:sldChg>
      <pc:sldChg chg="addSp delSp modSp add mod">
        <pc:chgData name="Phillip Porter" userId="afc1cc5d4ac9832e" providerId="LiveId" clId="{BC457D93-F2BC-47F2-9B91-9FFC955CA54F}" dt="2020-07-03T22:12:38.476" v="559" actId="121"/>
        <pc:sldMkLst>
          <pc:docMk/>
          <pc:sldMk cId="2422470030" sldId="828"/>
        </pc:sldMkLst>
        <pc:spChg chg="mod">
          <ac:chgData name="Phillip Porter" userId="afc1cc5d4ac9832e" providerId="LiveId" clId="{BC457D93-F2BC-47F2-9B91-9FFC955CA54F}" dt="2020-07-03T22:10:52.286" v="551" actId="1076"/>
          <ac:spMkLst>
            <pc:docMk/>
            <pc:sldMk cId="2422470030" sldId="828"/>
            <ac:spMk id="2" creationId="{2874D637-2A7C-42D6-B894-CCD0EE6CD7D5}"/>
          </ac:spMkLst>
        </pc:spChg>
        <pc:spChg chg="add mod">
          <ac:chgData name="Phillip Porter" userId="afc1cc5d4ac9832e" providerId="LiveId" clId="{BC457D93-F2BC-47F2-9B91-9FFC955CA54F}" dt="2020-07-03T22:10:19.162" v="550" actId="20577"/>
          <ac:spMkLst>
            <pc:docMk/>
            <pc:sldMk cId="2422470030" sldId="828"/>
            <ac:spMk id="3" creationId="{97B58321-AB6B-4F55-A7CF-F80943730416}"/>
          </ac:spMkLst>
        </pc:spChg>
        <pc:spChg chg="mod">
          <ac:chgData name="Phillip Porter" userId="afc1cc5d4ac9832e" providerId="LiveId" clId="{BC457D93-F2BC-47F2-9B91-9FFC955CA54F}" dt="2020-07-03T22:12:38.476" v="559" actId="121"/>
          <ac:spMkLst>
            <pc:docMk/>
            <pc:sldMk cId="2422470030" sldId="828"/>
            <ac:spMk id="8" creationId="{421FF3F3-91B4-447A-908E-1DBB8A050362}"/>
          </ac:spMkLst>
        </pc:spChg>
        <pc:spChg chg="mod">
          <ac:chgData name="Phillip Porter" userId="afc1cc5d4ac9832e" providerId="LiveId" clId="{BC457D93-F2BC-47F2-9B91-9FFC955CA54F}" dt="2020-07-03T22:03:02.877" v="448" actId="20577"/>
          <ac:spMkLst>
            <pc:docMk/>
            <pc:sldMk cId="2422470030" sldId="828"/>
            <ac:spMk id="10" creationId="{E940EC98-B96A-4580-81D3-80000A35AD23}"/>
          </ac:spMkLst>
        </pc:spChg>
        <pc:spChg chg="del">
          <ac:chgData name="Phillip Porter" userId="afc1cc5d4ac9832e" providerId="LiveId" clId="{BC457D93-F2BC-47F2-9B91-9FFC955CA54F}" dt="2020-07-03T21:59:26.799" v="416" actId="21"/>
          <ac:spMkLst>
            <pc:docMk/>
            <pc:sldMk cId="2422470030" sldId="828"/>
            <ac:spMk id="14" creationId="{067ACF1B-84B9-42BF-863A-D8F6BA279C3F}"/>
          </ac:spMkLst>
        </pc:spChg>
      </pc:sldChg>
      <pc:sldChg chg="addSp delSp modSp add mod">
        <pc:chgData name="Phillip Porter" userId="afc1cc5d4ac9832e" providerId="LiveId" clId="{BC457D93-F2BC-47F2-9B91-9FFC955CA54F}" dt="2020-07-03T22:22:57.210" v="770" actId="255"/>
        <pc:sldMkLst>
          <pc:docMk/>
          <pc:sldMk cId="1736995322" sldId="829"/>
        </pc:sldMkLst>
        <pc:spChg chg="del mod">
          <ac:chgData name="Phillip Porter" userId="afc1cc5d4ac9832e" providerId="LiveId" clId="{BC457D93-F2BC-47F2-9B91-9FFC955CA54F}" dt="2020-07-03T22:18:50.086" v="720"/>
          <ac:spMkLst>
            <pc:docMk/>
            <pc:sldMk cId="1736995322" sldId="829"/>
            <ac:spMk id="2" creationId="{2874D637-2A7C-42D6-B894-CCD0EE6CD7D5}"/>
          </ac:spMkLst>
        </pc:spChg>
        <pc:spChg chg="add del mod">
          <ac:chgData name="Phillip Porter" userId="afc1cc5d4ac9832e" providerId="LiveId" clId="{BC457D93-F2BC-47F2-9B91-9FFC955CA54F}" dt="2020-07-03T22:22:57.210" v="770" actId="255"/>
          <ac:spMkLst>
            <pc:docMk/>
            <pc:sldMk cId="1736995322" sldId="829"/>
            <ac:spMk id="3" creationId="{97B58321-AB6B-4F55-A7CF-F80943730416}"/>
          </ac:spMkLst>
        </pc:spChg>
        <pc:spChg chg="del mod">
          <ac:chgData name="Phillip Porter" userId="afc1cc5d4ac9832e" providerId="LiveId" clId="{BC457D93-F2BC-47F2-9B91-9FFC955CA54F}" dt="2020-07-03T22:18:09.878" v="619" actId="21"/>
          <ac:spMkLst>
            <pc:docMk/>
            <pc:sldMk cId="1736995322" sldId="829"/>
            <ac:spMk id="8" creationId="{421FF3F3-91B4-447A-908E-1DBB8A050362}"/>
          </ac:spMkLst>
        </pc:spChg>
      </pc:sldChg>
      <pc:sldChg chg="modSp add mod">
        <pc:chgData name="Phillip Porter" userId="afc1cc5d4ac9832e" providerId="LiveId" clId="{BC457D93-F2BC-47F2-9B91-9FFC955CA54F}" dt="2020-07-03T22:22:36.565" v="766" actId="255"/>
        <pc:sldMkLst>
          <pc:docMk/>
          <pc:sldMk cId="4182084104" sldId="830"/>
        </pc:sldMkLst>
        <pc:spChg chg="mod">
          <ac:chgData name="Phillip Porter" userId="afc1cc5d4ac9832e" providerId="LiveId" clId="{BC457D93-F2BC-47F2-9B91-9FFC955CA54F}" dt="2020-07-03T22:22:36.565" v="766" actId="255"/>
          <ac:spMkLst>
            <pc:docMk/>
            <pc:sldMk cId="4182084104" sldId="830"/>
            <ac:spMk id="3" creationId="{97B58321-AB6B-4F55-A7CF-F80943730416}"/>
          </ac:spMkLst>
        </pc:spChg>
      </pc:sldChg>
    </pc:docChg>
  </pc:docChgLst>
  <pc:docChgLst>
    <pc:chgData name="Phillip Porter" userId="afc1cc5d4ac9832e" providerId="LiveId" clId="{5F81DB8F-E3E3-4DE7-B860-86535E758BB8}"/>
    <pc:docChg chg="undo custSel addSld modSld sldOrd">
      <pc:chgData name="Phillip Porter" userId="afc1cc5d4ac9832e" providerId="LiveId" clId="{5F81DB8F-E3E3-4DE7-B860-86535E758BB8}" dt="2020-11-14T18:36:22.230" v="60" actId="20577"/>
      <pc:docMkLst>
        <pc:docMk/>
      </pc:docMkLst>
      <pc:sldChg chg="modSp mod">
        <pc:chgData name="Phillip Porter" userId="afc1cc5d4ac9832e" providerId="LiveId" clId="{5F81DB8F-E3E3-4DE7-B860-86535E758BB8}" dt="2020-11-02T21:32:44.455" v="29" actId="20577"/>
        <pc:sldMkLst>
          <pc:docMk/>
          <pc:sldMk cId="521811176" sldId="652"/>
        </pc:sldMkLst>
        <pc:spChg chg="mod">
          <ac:chgData name="Phillip Porter" userId="afc1cc5d4ac9832e" providerId="LiveId" clId="{5F81DB8F-E3E3-4DE7-B860-86535E758BB8}" dt="2020-11-02T21:32:44.455" v="29" actId="20577"/>
          <ac:spMkLst>
            <pc:docMk/>
            <pc:sldMk cId="521811176" sldId="652"/>
            <ac:spMk id="7" creationId="{5D71E12E-6116-4FD4-8669-2797549F8E7A}"/>
          </ac:spMkLst>
        </pc:spChg>
      </pc:sldChg>
      <pc:sldChg chg="modSp mod ord">
        <pc:chgData name="Phillip Porter" userId="afc1cc5d4ac9832e" providerId="LiveId" clId="{5F81DB8F-E3E3-4DE7-B860-86535E758BB8}" dt="2020-11-14T18:36:22.230" v="60" actId="20577"/>
        <pc:sldMkLst>
          <pc:docMk/>
          <pc:sldMk cId="3609983590" sldId="821"/>
        </pc:sldMkLst>
        <pc:spChg chg="mod">
          <ac:chgData name="Phillip Porter" userId="afc1cc5d4ac9832e" providerId="LiveId" clId="{5F81DB8F-E3E3-4DE7-B860-86535E758BB8}" dt="2020-11-14T18:36:22.230" v="60" actId="20577"/>
          <ac:spMkLst>
            <pc:docMk/>
            <pc:sldMk cId="3609983590" sldId="821"/>
            <ac:spMk id="2" creationId="{F691FD2D-23E5-4A11-A765-81035D82E174}"/>
          </ac:spMkLst>
        </pc:spChg>
        <pc:picChg chg="mod">
          <ac:chgData name="Phillip Porter" userId="afc1cc5d4ac9832e" providerId="LiveId" clId="{5F81DB8F-E3E3-4DE7-B860-86535E758BB8}" dt="2020-11-02T21:06:36.988" v="17" actId="1076"/>
          <ac:picMkLst>
            <pc:docMk/>
            <pc:sldMk cId="3609983590" sldId="821"/>
            <ac:picMk id="20" creationId="{9A6B1A74-3314-4F93-8455-D0F625A285EA}"/>
          </ac:picMkLst>
        </pc:picChg>
      </pc:sldChg>
      <pc:sldChg chg="modSp mod">
        <pc:chgData name="Phillip Porter" userId="afc1cc5d4ac9832e" providerId="LiveId" clId="{5F81DB8F-E3E3-4DE7-B860-86535E758BB8}" dt="2020-11-02T22:09:14.962" v="52"/>
        <pc:sldMkLst>
          <pc:docMk/>
          <pc:sldMk cId="398674631" sldId="836"/>
        </pc:sldMkLst>
        <pc:spChg chg="mod">
          <ac:chgData name="Phillip Porter" userId="afc1cc5d4ac9832e" providerId="LiveId" clId="{5F81DB8F-E3E3-4DE7-B860-86535E758BB8}" dt="2020-11-02T22:09:14.962" v="52"/>
          <ac:spMkLst>
            <pc:docMk/>
            <pc:sldMk cId="398674631" sldId="836"/>
            <ac:spMk id="2" creationId="{F691FD2D-23E5-4A11-A765-81035D82E174}"/>
          </ac:spMkLst>
        </pc:spChg>
      </pc:sldChg>
      <pc:sldChg chg="modSp add mod">
        <pc:chgData name="Phillip Porter" userId="afc1cc5d4ac9832e" providerId="LiveId" clId="{5F81DB8F-E3E3-4DE7-B860-86535E758BB8}" dt="2020-11-02T22:09:01.493" v="49" actId="255"/>
        <pc:sldMkLst>
          <pc:docMk/>
          <pc:sldMk cId="2529905755" sldId="837"/>
        </pc:sldMkLst>
        <pc:spChg chg="mod">
          <ac:chgData name="Phillip Porter" userId="afc1cc5d4ac9832e" providerId="LiveId" clId="{5F81DB8F-E3E3-4DE7-B860-86535E758BB8}" dt="2020-11-02T22:09:01.493" v="49" actId="255"/>
          <ac:spMkLst>
            <pc:docMk/>
            <pc:sldMk cId="2529905755" sldId="837"/>
            <ac:spMk id="2" creationId="{F691FD2D-23E5-4A11-A765-81035D82E174}"/>
          </ac:spMkLst>
        </pc:spChg>
      </pc:sldChg>
      <pc:sldChg chg="modSp add mod ord">
        <pc:chgData name="Phillip Porter" userId="afc1cc5d4ac9832e" providerId="LiveId" clId="{5F81DB8F-E3E3-4DE7-B860-86535E758BB8}" dt="2020-11-02T22:09:22.837" v="55"/>
        <pc:sldMkLst>
          <pc:docMk/>
          <pc:sldMk cId="2085726732" sldId="838"/>
        </pc:sldMkLst>
        <pc:spChg chg="mod">
          <ac:chgData name="Phillip Porter" userId="afc1cc5d4ac9832e" providerId="LiveId" clId="{5F81DB8F-E3E3-4DE7-B860-86535E758BB8}" dt="2020-11-02T22:09:22.837" v="55"/>
          <ac:spMkLst>
            <pc:docMk/>
            <pc:sldMk cId="2085726732" sldId="838"/>
            <ac:spMk id="2" creationId="{F691FD2D-23E5-4A11-A765-81035D82E174}"/>
          </ac:spMkLst>
        </pc:spChg>
        <pc:picChg chg="mod">
          <ac:chgData name="Phillip Porter" userId="afc1cc5d4ac9832e" providerId="LiveId" clId="{5F81DB8F-E3E3-4DE7-B860-86535E758BB8}" dt="2020-11-02T22:08:22.654" v="43" actId="14100"/>
          <ac:picMkLst>
            <pc:docMk/>
            <pc:sldMk cId="2085726732" sldId="838"/>
            <ac:picMk id="20" creationId="{9A6B1A74-3314-4F93-8455-D0F625A285EA}"/>
          </ac:picMkLst>
        </pc:picChg>
      </pc:sldChg>
    </pc:docChg>
  </pc:docChgLst>
  <pc:docChgLst>
    <pc:chgData name="Phillip Porter" userId="afc1cc5d4ac9832e" providerId="LiveId" clId="{BD335DCE-7387-4973-BCE9-0BF5ED384030}"/>
    <pc:docChg chg="delSld">
      <pc:chgData name="Phillip Porter" userId="afc1cc5d4ac9832e" providerId="LiveId" clId="{BD335DCE-7387-4973-BCE9-0BF5ED384030}" dt="2021-06-07T14:09:29.165" v="6" actId="2696"/>
      <pc:docMkLst>
        <pc:docMk/>
      </pc:docMkLst>
      <pc:sldChg chg="del">
        <pc:chgData name="Phillip Porter" userId="afc1cc5d4ac9832e" providerId="LiveId" clId="{BD335DCE-7387-4973-BCE9-0BF5ED384030}" dt="2021-06-07T14:01:56.049" v="4" actId="2696"/>
        <pc:sldMkLst>
          <pc:docMk/>
          <pc:sldMk cId="1543496462" sldId="636"/>
        </pc:sldMkLst>
      </pc:sldChg>
      <pc:sldChg chg="del">
        <pc:chgData name="Phillip Porter" userId="afc1cc5d4ac9832e" providerId="LiveId" clId="{BD335DCE-7387-4973-BCE9-0BF5ED384030}" dt="2021-06-07T14:01:37.132" v="0" actId="2696"/>
        <pc:sldMkLst>
          <pc:docMk/>
          <pc:sldMk cId="521811176" sldId="652"/>
        </pc:sldMkLst>
      </pc:sldChg>
      <pc:sldChg chg="del">
        <pc:chgData name="Phillip Porter" userId="afc1cc5d4ac9832e" providerId="LiveId" clId="{BD335DCE-7387-4973-BCE9-0BF5ED384030}" dt="2021-06-07T14:01:58.770" v="5" actId="2696"/>
        <pc:sldMkLst>
          <pc:docMk/>
          <pc:sldMk cId="3050575150" sldId="664"/>
        </pc:sldMkLst>
      </pc:sldChg>
      <pc:sldChg chg="del">
        <pc:chgData name="Phillip Porter" userId="afc1cc5d4ac9832e" providerId="LiveId" clId="{BD335DCE-7387-4973-BCE9-0BF5ED384030}" dt="2021-06-07T14:01:40.012" v="1" actId="2696"/>
        <pc:sldMkLst>
          <pc:docMk/>
          <pc:sldMk cId="39349072" sldId="749"/>
        </pc:sldMkLst>
      </pc:sldChg>
      <pc:sldChg chg="del">
        <pc:chgData name="Phillip Porter" userId="afc1cc5d4ac9832e" providerId="LiveId" clId="{BD335DCE-7387-4973-BCE9-0BF5ED384030}" dt="2021-06-07T14:01:48.816" v="2" actId="2696"/>
        <pc:sldMkLst>
          <pc:docMk/>
          <pc:sldMk cId="237639800" sldId="824"/>
        </pc:sldMkLst>
      </pc:sldChg>
      <pc:sldChg chg="del">
        <pc:chgData name="Phillip Porter" userId="afc1cc5d4ac9832e" providerId="LiveId" clId="{BD335DCE-7387-4973-BCE9-0BF5ED384030}" dt="2021-06-07T14:09:29.165" v="6" actId="2696"/>
        <pc:sldMkLst>
          <pc:docMk/>
          <pc:sldMk cId="1736995322" sldId="829"/>
        </pc:sldMkLst>
      </pc:sldChg>
      <pc:sldChg chg="del">
        <pc:chgData name="Phillip Porter" userId="afc1cc5d4ac9832e" providerId="LiveId" clId="{BD335DCE-7387-4973-BCE9-0BF5ED384030}" dt="2021-06-07T14:09:29.165" v="6" actId="2696"/>
        <pc:sldMkLst>
          <pc:docMk/>
          <pc:sldMk cId="4182084104" sldId="830"/>
        </pc:sldMkLst>
      </pc:sldChg>
      <pc:sldChg chg="del">
        <pc:chgData name="Phillip Porter" userId="afc1cc5d4ac9832e" providerId="LiveId" clId="{BD335DCE-7387-4973-BCE9-0BF5ED384030}" dt="2021-06-07T14:09:29.165" v="6" actId="2696"/>
        <pc:sldMkLst>
          <pc:docMk/>
          <pc:sldMk cId="2374365153" sldId="833"/>
        </pc:sldMkLst>
      </pc:sldChg>
      <pc:sldChg chg="del">
        <pc:chgData name="Phillip Porter" userId="afc1cc5d4ac9832e" providerId="LiveId" clId="{BD335DCE-7387-4973-BCE9-0BF5ED384030}" dt="2021-06-07T14:09:29.165" v="6" actId="2696"/>
        <pc:sldMkLst>
          <pc:docMk/>
          <pc:sldMk cId="150196251" sldId="834"/>
        </pc:sldMkLst>
      </pc:sldChg>
      <pc:sldChg chg="del">
        <pc:chgData name="Phillip Porter" userId="afc1cc5d4ac9832e" providerId="LiveId" clId="{BD335DCE-7387-4973-BCE9-0BF5ED384030}" dt="2021-06-07T14:01:51.722" v="3" actId="2696"/>
        <pc:sldMkLst>
          <pc:docMk/>
          <pc:sldMk cId="3896778599" sldId="835"/>
        </pc:sldMkLst>
      </pc:sldChg>
      <pc:sldChg chg="del">
        <pc:chgData name="Phillip Porter" userId="afc1cc5d4ac9832e" providerId="LiveId" clId="{BD335DCE-7387-4973-BCE9-0BF5ED384030}" dt="2021-06-07T14:09:29.165" v="6" actId="2696"/>
        <pc:sldMkLst>
          <pc:docMk/>
          <pc:sldMk cId="398674631" sldId="836"/>
        </pc:sldMkLst>
      </pc:sldChg>
      <pc:sldChg chg="del">
        <pc:chgData name="Phillip Porter" userId="afc1cc5d4ac9832e" providerId="LiveId" clId="{BD335DCE-7387-4973-BCE9-0BF5ED384030}" dt="2021-06-07T14:09:29.165" v="6" actId="2696"/>
        <pc:sldMkLst>
          <pc:docMk/>
          <pc:sldMk cId="2085726732" sldId="838"/>
        </pc:sldMkLst>
      </pc:sldChg>
    </pc:docChg>
  </pc:docChgLst>
  <pc:docChgLst>
    <pc:chgData name="Phillip Porter" userId="afc1cc5d4ac9832e" providerId="LiveId" clId="{AB913125-4559-4B18-82FE-828CE22D4C67}"/>
    <pc:docChg chg="custSel modSld">
      <pc:chgData name="Phillip Porter" userId="afc1cc5d4ac9832e" providerId="LiveId" clId="{AB913125-4559-4B18-82FE-828CE22D4C67}" dt="2020-08-23T14:01:44.003" v="36" actId="313"/>
      <pc:docMkLst>
        <pc:docMk/>
      </pc:docMkLst>
      <pc:sldChg chg="modSp mod">
        <pc:chgData name="Phillip Porter" userId="afc1cc5d4ac9832e" providerId="LiveId" clId="{AB913125-4559-4B18-82FE-828CE22D4C67}" dt="2020-08-23T14:01:44.003" v="36" actId="313"/>
        <pc:sldMkLst>
          <pc:docMk/>
          <pc:sldMk cId="3077025898" sldId="540"/>
        </pc:sldMkLst>
        <pc:spChg chg="mod">
          <ac:chgData name="Phillip Porter" userId="afc1cc5d4ac9832e" providerId="LiveId" clId="{AB913125-4559-4B18-82FE-828CE22D4C67}" dt="2020-08-23T14:01:44.003" v="36" actId="313"/>
          <ac:spMkLst>
            <pc:docMk/>
            <pc:sldMk cId="3077025898" sldId="540"/>
            <ac:spMk id="10" creationId="{378ADD87-1B9A-4C05-A591-883EF814C47C}"/>
          </ac:spMkLst>
        </pc:spChg>
      </pc:sldChg>
    </pc:docChg>
  </pc:docChgLst>
  <pc:docChgLst>
    <pc:chgData name="Phillip Porter" userId="afc1cc5d4ac9832e" providerId="LiveId" clId="{6A40DF5F-9BB3-463D-834D-FC3C56CC8C69}"/>
    <pc:docChg chg="custSel addSld delSld modSld sldOrd">
      <pc:chgData name="Phillip Porter" userId="afc1cc5d4ac9832e" providerId="LiveId" clId="{6A40DF5F-9BB3-463D-834D-FC3C56CC8C69}" dt="2020-09-23T14:53:34.850" v="71"/>
      <pc:docMkLst>
        <pc:docMk/>
      </pc:docMkLst>
      <pc:sldChg chg="modSp mod">
        <pc:chgData name="Phillip Porter" userId="afc1cc5d4ac9832e" providerId="LiveId" clId="{6A40DF5F-9BB3-463D-834D-FC3C56CC8C69}" dt="2020-09-23T14:50:35.078" v="5" actId="20577"/>
        <pc:sldMkLst>
          <pc:docMk/>
          <pc:sldMk cId="3077025898" sldId="540"/>
        </pc:sldMkLst>
        <pc:spChg chg="mod">
          <ac:chgData name="Phillip Porter" userId="afc1cc5d4ac9832e" providerId="LiveId" clId="{6A40DF5F-9BB3-463D-834D-FC3C56CC8C69}" dt="2020-09-23T14:50:35.078" v="5" actId="20577"/>
          <ac:spMkLst>
            <pc:docMk/>
            <pc:sldMk cId="3077025898" sldId="540"/>
            <ac:spMk id="10" creationId="{378ADD87-1B9A-4C05-A591-883EF814C47C}"/>
          </ac:spMkLst>
        </pc:spChg>
      </pc:sldChg>
      <pc:sldChg chg="del">
        <pc:chgData name="Phillip Porter" userId="afc1cc5d4ac9832e" providerId="LiveId" clId="{6A40DF5F-9BB3-463D-834D-FC3C56CC8C69}" dt="2020-09-19T16:53:13.769" v="0" actId="2696"/>
        <pc:sldMkLst>
          <pc:docMk/>
          <pc:sldMk cId="3398599012" sldId="661"/>
        </pc:sldMkLst>
      </pc:sldChg>
      <pc:sldChg chg="modSp mod">
        <pc:chgData name="Phillip Porter" userId="afc1cc5d4ac9832e" providerId="LiveId" clId="{6A40DF5F-9BB3-463D-834D-FC3C56CC8C69}" dt="2020-09-23T14:53:17.523" v="68" actId="20577"/>
        <pc:sldMkLst>
          <pc:docMk/>
          <pc:sldMk cId="39349072" sldId="749"/>
        </pc:sldMkLst>
        <pc:spChg chg="mod">
          <ac:chgData name="Phillip Porter" userId="afc1cc5d4ac9832e" providerId="LiveId" clId="{6A40DF5F-9BB3-463D-834D-FC3C56CC8C69}" dt="2020-09-23T14:53:17.523" v="68" actId="20577"/>
          <ac:spMkLst>
            <pc:docMk/>
            <pc:sldMk cId="39349072" sldId="749"/>
            <ac:spMk id="6" creationId="{CB863068-D80E-4D53-ABCB-BCA8348B8D84}"/>
          </ac:spMkLst>
        </pc:spChg>
      </pc:sldChg>
      <pc:sldChg chg="del">
        <pc:chgData name="Phillip Porter" userId="afc1cc5d4ac9832e" providerId="LiveId" clId="{6A40DF5F-9BB3-463D-834D-FC3C56CC8C69}" dt="2020-09-19T16:53:22.584" v="1" actId="2696"/>
        <pc:sldMkLst>
          <pc:docMk/>
          <pc:sldMk cId="1268457263" sldId="826"/>
        </pc:sldMkLst>
      </pc:sldChg>
      <pc:sldChg chg="add ord">
        <pc:chgData name="Phillip Porter" userId="afc1cc5d4ac9832e" providerId="LiveId" clId="{6A40DF5F-9BB3-463D-834D-FC3C56CC8C69}" dt="2020-09-23T14:53:34.850" v="71"/>
        <pc:sldMkLst>
          <pc:docMk/>
          <pc:sldMk cId="1009908784" sldId="832"/>
        </pc:sldMkLst>
      </pc:sldChg>
    </pc:docChg>
  </pc:docChgLst>
  <pc:docChgLst>
    <pc:chgData name="Phillip Porter" userId="afc1cc5d4ac9832e" providerId="LiveId" clId="{A1CFACC1-93BD-4CBF-8976-738E1EC19555}"/>
    <pc:docChg chg="undo custSel addSld delSld modSld sldOrd">
      <pc:chgData name="Phillip Porter" userId="afc1cc5d4ac9832e" providerId="LiveId" clId="{A1CFACC1-93BD-4CBF-8976-738E1EC19555}" dt="2020-10-20T21:59:04.270" v="745"/>
      <pc:docMkLst>
        <pc:docMk/>
      </pc:docMkLst>
      <pc:sldChg chg="ord">
        <pc:chgData name="Phillip Porter" userId="afc1cc5d4ac9832e" providerId="LiveId" clId="{A1CFACC1-93BD-4CBF-8976-738E1EC19555}" dt="2020-10-20T20:02:04.254" v="594"/>
        <pc:sldMkLst>
          <pc:docMk/>
          <pc:sldMk cId="3077025898" sldId="540"/>
        </pc:sldMkLst>
      </pc:sldChg>
      <pc:sldChg chg="delSp modSp mod ord">
        <pc:chgData name="Phillip Porter" userId="afc1cc5d4ac9832e" providerId="LiveId" clId="{A1CFACC1-93BD-4CBF-8976-738E1EC19555}" dt="2020-10-20T21:19:42.263" v="683"/>
        <pc:sldMkLst>
          <pc:docMk/>
          <pc:sldMk cId="521811176" sldId="652"/>
        </pc:sldMkLst>
        <pc:spChg chg="del">
          <ac:chgData name="Phillip Porter" userId="afc1cc5d4ac9832e" providerId="LiveId" clId="{A1CFACC1-93BD-4CBF-8976-738E1EC19555}" dt="2020-10-20T21:18:27.431" v="674" actId="21"/>
          <ac:spMkLst>
            <pc:docMk/>
            <pc:sldMk cId="521811176" sldId="652"/>
            <ac:spMk id="2" creationId="{A541C33E-172A-4B54-B696-34BFC5F22292}"/>
          </ac:spMkLst>
        </pc:spChg>
        <pc:spChg chg="del">
          <ac:chgData name="Phillip Porter" userId="afc1cc5d4ac9832e" providerId="LiveId" clId="{A1CFACC1-93BD-4CBF-8976-738E1EC19555}" dt="2020-10-20T21:18:24.475" v="673" actId="21"/>
          <ac:spMkLst>
            <pc:docMk/>
            <pc:sldMk cId="521811176" sldId="652"/>
            <ac:spMk id="5" creationId="{666DE25D-AEC7-4711-82A5-1D68EC482A14}"/>
          </ac:spMkLst>
        </pc:spChg>
        <pc:spChg chg="mod">
          <ac:chgData name="Phillip Porter" userId="afc1cc5d4ac9832e" providerId="LiveId" clId="{A1CFACC1-93BD-4CBF-8976-738E1EC19555}" dt="2020-10-20T21:18:17.491" v="671" actId="14100"/>
          <ac:spMkLst>
            <pc:docMk/>
            <pc:sldMk cId="521811176" sldId="652"/>
            <ac:spMk id="7" creationId="{5D71E12E-6116-4FD4-8669-2797549F8E7A}"/>
          </ac:spMkLst>
        </pc:spChg>
        <pc:spChg chg="del">
          <ac:chgData name="Phillip Porter" userId="afc1cc5d4ac9832e" providerId="LiveId" clId="{A1CFACC1-93BD-4CBF-8976-738E1EC19555}" dt="2020-10-20T21:18:21.473" v="672" actId="21"/>
          <ac:spMkLst>
            <pc:docMk/>
            <pc:sldMk cId="521811176" sldId="652"/>
            <ac:spMk id="11" creationId="{B8F7CB39-6B9A-4928-880D-631C7FA0E2CC}"/>
          </ac:spMkLst>
        </pc:spChg>
        <pc:picChg chg="mod">
          <ac:chgData name="Phillip Porter" userId="afc1cc5d4ac9832e" providerId="LiveId" clId="{A1CFACC1-93BD-4CBF-8976-738E1EC19555}" dt="2020-10-20T21:19:19.979" v="681" actId="14100"/>
          <ac:picMkLst>
            <pc:docMk/>
            <pc:sldMk cId="521811176" sldId="652"/>
            <ac:picMk id="3" creationId="{D9CFBBDD-EAF5-4789-B27B-BF51D768D216}"/>
          </ac:picMkLst>
        </pc:picChg>
      </pc:sldChg>
      <pc:sldChg chg="delSp modSp mod">
        <pc:chgData name="Phillip Porter" userId="afc1cc5d4ac9832e" providerId="LiveId" clId="{A1CFACC1-93BD-4CBF-8976-738E1EC19555}" dt="2020-10-20T21:02:02.559" v="595" actId="21"/>
        <pc:sldMkLst>
          <pc:docMk/>
          <pc:sldMk cId="39349072" sldId="749"/>
        </pc:sldMkLst>
        <pc:spChg chg="mod">
          <ac:chgData name="Phillip Porter" userId="afc1cc5d4ac9832e" providerId="LiveId" clId="{A1CFACC1-93BD-4CBF-8976-738E1EC19555}" dt="2020-10-19T22:41:15.605" v="531" actId="20577"/>
          <ac:spMkLst>
            <pc:docMk/>
            <pc:sldMk cId="39349072" sldId="749"/>
            <ac:spMk id="3" creationId="{4DA0C7B8-4C4C-42CC-B3BE-B0DCF64EAF5F}"/>
          </ac:spMkLst>
        </pc:spChg>
        <pc:spChg chg="del">
          <ac:chgData name="Phillip Porter" userId="afc1cc5d4ac9832e" providerId="LiveId" clId="{A1CFACC1-93BD-4CBF-8976-738E1EC19555}" dt="2020-10-20T21:02:02.559" v="595" actId="21"/>
          <ac:spMkLst>
            <pc:docMk/>
            <pc:sldMk cId="39349072" sldId="749"/>
            <ac:spMk id="14" creationId="{9DAB93A3-187C-41A4-9CB1-BD58553D258D}"/>
          </ac:spMkLst>
        </pc:spChg>
        <pc:picChg chg="mod">
          <ac:chgData name="Phillip Porter" userId="afc1cc5d4ac9832e" providerId="LiveId" clId="{A1CFACC1-93BD-4CBF-8976-738E1EC19555}" dt="2020-10-19T22:40:55.336" v="504" actId="14826"/>
          <ac:picMkLst>
            <pc:docMk/>
            <pc:sldMk cId="39349072" sldId="749"/>
            <ac:picMk id="5" creationId="{0C189F7B-22AE-4B32-95C1-1330F288BF94}"/>
          </ac:picMkLst>
        </pc:picChg>
      </pc:sldChg>
      <pc:sldChg chg="modSp mod">
        <pc:chgData name="Phillip Porter" userId="afc1cc5d4ac9832e" providerId="LiveId" clId="{A1CFACC1-93BD-4CBF-8976-738E1EC19555}" dt="2020-10-19T22:41:31.281" v="532" actId="1076"/>
        <pc:sldMkLst>
          <pc:docMk/>
          <pc:sldMk cId="2508702742" sldId="796"/>
        </pc:sldMkLst>
        <pc:spChg chg="mod">
          <ac:chgData name="Phillip Porter" userId="afc1cc5d4ac9832e" providerId="LiveId" clId="{A1CFACC1-93BD-4CBF-8976-738E1EC19555}" dt="2020-10-19T22:41:31.281" v="532" actId="1076"/>
          <ac:spMkLst>
            <pc:docMk/>
            <pc:sldMk cId="2508702742" sldId="796"/>
            <ac:spMk id="13" creationId="{84D4BFF0-58D4-49FB-9EB3-6A8EB74B92F5}"/>
          </ac:spMkLst>
        </pc:spChg>
      </pc:sldChg>
      <pc:sldChg chg="modSp mod modAnim">
        <pc:chgData name="Phillip Porter" userId="afc1cc5d4ac9832e" providerId="LiveId" clId="{A1CFACC1-93BD-4CBF-8976-738E1EC19555}" dt="2020-10-19T22:42:42.900" v="539"/>
        <pc:sldMkLst>
          <pc:docMk/>
          <pc:sldMk cId="2469828279" sldId="823"/>
        </pc:sldMkLst>
        <pc:spChg chg="mod">
          <ac:chgData name="Phillip Porter" userId="afc1cc5d4ac9832e" providerId="LiveId" clId="{A1CFACC1-93BD-4CBF-8976-738E1EC19555}" dt="2020-10-19T22:42:16.322" v="536" actId="1076"/>
          <ac:spMkLst>
            <pc:docMk/>
            <pc:sldMk cId="2469828279" sldId="823"/>
            <ac:spMk id="2" creationId="{2874D637-2A7C-42D6-B894-CCD0EE6CD7D5}"/>
          </ac:spMkLst>
        </pc:spChg>
        <pc:spChg chg="mod">
          <ac:chgData name="Phillip Porter" userId="afc1cc5d4ac9832e" providerId="LiveId" clId="{A1CFACC1-93BD-4CBF-8976-738E1EC19555}" dt="2020-10-19T22:42:19.511" v="537" actId="1076"/>
          <ac:spMkLst>
            <pc:docMk/>
            <pc:sldMk cId="2469828279" sldId="823"/>
            <ac:spMk id="8" creationId="{421FF3F3-91B4-447A-908E-1DBB8A050362}"/>
          </ac:spMkLst>
        </pc:spChg>
      </pc:sldChg>
      <pc:sldChg chg="modSp mod modAnim">
        <pc:chgData name="Phillip Porter" userId="afc1cc5d4ac9832e" providerId="LiveId" clId="{A1CFACC1-93BD-4CBF-8976-738E1EC19555}" dt="2020-10-20T21:20:33.495" v="684"/>
        <pc:sldMkLst>
          <pc:docMk/>
          <pc:sldMk cId="3847096937" sldId="827"/>
        </pc:sldMkLst>
        <pc:spChg chg="mod">
          <ac:chgData name="Phillip Porter" userId="afc1cc5d4ac9832e" providerId="LiveId" clId="{A1CFACC1-93BD-4CBF-8976-738E1EC19555}" dt="2020-10-19T22:43:33.901" v="554" actId="1076"/>
          <ac:spMkLst>
            <pc:docMk/>
            <pc:sldMk cId="3847096937" sldId="827"/>
            <ac:spMk id="8" creationId="{421FF3F3-91B4-447A-908E-1DBB8A050362}"/>
          </ac:spMkLst>
        </pc:spChg>
        <pc:spChg chg="mod">
          <ac:chgData name="Phillip Porter" userId="afc1cc5d4ac9832e" providerId="LiveId" clId="{A1CFACC1-93BD-4CBF-8976-738E1EC19555}" dt="2020-10-19T22:44:08.732" v="557" actId="20577"/>
          <ac:spMkLst>
            <pc:docMk/>
            <pc:sldMk cId="3847096937" sldId="827"/>
            <ac:spMk id="10" creationId="{E940EC98-B96A-4580-81D3-80000A35AD23}"/>
          </ac:spMkLst>
        </pc:spChg>
      </pc:sldChg>
      <pc:sldChg chg="addSp modSp mod modAnim">
        <pc:chgData name="Phillip Porter" userId="afc1cc5d4ac9832e" providerId="LiveId" clId="{A1CFACC1-93BD-4CBF-8976-738E1EC19555}" dt="2020-10-19T22:48:10.371" v="589" actId="20577"/>
        <pc:sldMkLst>
          <pc:docMk/>
          <pc:sldMk cId="2422470030" sldId="828"/>
        </pc:sldMkLst>
        <pc:spChg chg="mod">
          <ac:chgData name="Phillip Porter" userId="afc1cc5d4ac9832e" providerId="LiveId" clId="{A1CFACC1-93BD-4CBF-8976-738E1EC19555}" dt="2020-10-19T22:45:53.690" v="564" actId="1076"/>
          <ac:spMkLst>
            <pc:docMk/>
            <pc:sldMk cId="2422470030" sldId="828"/>
            <ac:spMk id="2" creationId="{2874D637-2A7C-42D6-B894-CCD0EE6CD7D5}"/>
          </ac:spMkLst>
        </pc:spChg>
        <pc:spChg chg="mod">
          <ac:chgData name="Phillip Porter" userId="afc1cc5d4ac9832e" providerId="LiveId" clId="{A1CFACC1-93BD-4CBF-8976-738E1EC19555}" dt="2020-10-19T22:45:54.268" v="565" actId="1076"/>
          <ac:spMkLst>
            <pc:docMk/>
            <pc:sldMk cId="2422470030" sldId="828"/>
            <ac:spMk id="3" creationId="{97B58321-AB6B-4F55-A7CF-F80943730416}"/>
          </ac:spMkLst>
        </pc:spChg>
        <pc:spChg chg="mod">
          <ac:chgData name="Phillip Porter" userId="afc1cc5d4ac9832e" providerId="LiveId" clId="{A1CFACC1-93BD-4CBF-8976-738E1EC19555}" dt="2020-10-19T22:47:28.908" v="571" actId="20577"/>
          <ac:spMkLst>
            <pc:docMk/>
            <pc:sldMk cId="2422470030" sldId="828"/>
            <ac:spMk id="8" creationId="{421FF3F3-91B4-447A-908E-1DBB8A050362}"/>
          </ac:spMkLst>
        </pc:spChg>
        <pc:spChg chg="add mod">
          <ac:chgData name="Phillip Porter" userId="afc1cc5d4ac9832e" providerId="LiveId" clId="{A1CFACC1-93BD-4CBF-8976-738E1EC19555}" dt="2020-10-19T22:48:10.371" v="589" actId="20577"/>
          <ac:spMkLst>
            <pc:docMk/>
            <pc:sldMk cId="2422470030" sldId="828"/>
            <ac:spMk id="11" creationId="{66C7B476-3F25-4306-85E8-56207AFC3B3B}"/>
          </ac:spMkLst>
        </pc:spChg>
      </pc:sldChg>
      <pc:sldChg chg="addSp modSp mod ord modAnim">
        <pc:chgData name="Phillip Porter" userId="afc1cc5d4ac9832e" providerId="LiveId" clId="{A1CFACC1-93BD-4CBF-8976-738E1EC19555}" dt="2020-10-20T21:57:04.778" v="693"/>
        <pc:sldMkLst>
          <pc:docMk/>
          <pc:sldMk cId="1736995322" sldId="829"/>
        </pc:sldMkLst>
        <pc:spChg chg="mod">
          <ac:chgData name="Phillip Porter" userId="afc1cc5d4ac9832e" providerId="LiveId" clId="{A1CFACC1-93BD-4CBF-8976-738E1EC19555}" dt="2020-10-20T21:34:00.792" v="686" actId="1076"/>
          <ac:spMkLst>
            <pc:docMk/>
            <pc:sldMk cId="1736995322" sldId="829"/>
            <ac:spMk id="3" creationId="{97B58321-AB6B-4F55-A7CF-F80943730416}"/>
          </ac:spMkLst>
        </pc:spChg>
        <pc:spChg chg="add mod">
          <ac:chgData name="Phillip Porter" userId="afc1cc5d4ac9832e" providerId="LiveId" clId="{A1CFACC1-93BD-4CBF-8976-738E1EC19555}" dt="2020-10-20T21:35:24.447" v="687" actId="1076"/>
          <ac:spMkLst>
            <pc:docMk/>
            <pc:sldMk cId="1736995322" sldId="829"/>
            <ac:spMk id="8" creationId="{19183AF6-DD9C-4EEA-B7FA-A9EE33FBB1A2}"/>
          </ac:spMkLst>
        </pc:spChg>
        <pc:spChg chg="add mod">
          <ac:chgData name="Phillip Porter" userId="afc1cc5d4ac9832e" providerId="LiveId" clId="{A1CFACC1-93BD-4CBF-8976-738E1EC19555}" dt="2020-10-20T21:30:03.337" v="685"/>
          <ac:spMkLst>
            <pc:docMk/>
            <pc:sldMk cId="1736995322" sldId="829"/>
            <ac:spMk id="11" creationId="{97C829D5-E59C-467B-AD6F-4C66F0527158}"/>
          </ac:spMkLst>
        </pc:spChg>
        <pc:spChg chg="add mod">
          <ac:chgData name="Phillip Porter" userId="afc1cc5d4ac9832e" providerId="LiveId" clId="{A1CFACC1-93BD-4CBF-8976-738E1EC19555}" dt="2020-10-18T23:11:13.407" v="467" actId="1076"/>
          <ac:spMkLst>
            <pc:docMk/>
            <pc:sldMk cId="1736995322" sldId="829"/>
            <ac:spMk id="12" creationId="{B433A474-06C3-4D6F-9196-1557EF68DBA2}"/>
          </ac:spMkLst>
        </pc:spChg>
        <pc:spChg chg="add mod">
          <ac:chgData name="Phillip Porter" userId="afc1cc5d4ac9832e" providerId="LiveId" clId="{A1CFACC1-93BD-4CBF-8976-738E1EC19555}" dt="2020-10-18T23:11:31.650" v="475" actId="14100"/>
          <ac:spMkLst>
            <pc:docMk/>
            <pc:sldMk cId="1736995322" sldId="829"/>
            <ac:spMk id="14" creationId="{750B4E72-BA49-4E87-8155-1BEB0584B664}"/>
          </ac:spMkLst>
        </pc:spChg>
      </pc:sldChg>
      <pc:sldChg chg="addSp modSp mod ord modAnim">
        <pc:chgData name="Phillip Porter" userId="afc1cc5d4ac9832e" providerId="LiveId" clId="{A1CFACC1-93BD-4CBF-8976-738E1EC19555}" dt="2020-10-20T21:59:04.270" v="745"/>
        <pc:sldMkLst>
          <pc:docMk/>
          <pc:sldMk cId="4182084104" sldId="830"/>
        </pc:sldMkLst>
        <pc:spChg chg="mod">
          <ac:chgData name="Phillip Porter" userId="afc1cc5d4ac9832e" providerId="LiveId" clId="{A1CFACC1-93BD-4CBF-8976-738E1EC19555}" dt="2020-10-18T23:05:35.444" v="299" actId="20577"/>
          <ac:spMkLst>
            <pc:docMk/>
            <pc:sldMk cId="4182084104" sldId="830"/>
            <ac:spMk id="3" creationId="{97B58321-AB6B-4F55-A7CF-F80943730416}"/>
          </ac:spMkLst>
        </pc:spChg>
        <pc:spChg chg="add mod">
          <ac:chgData name="Phillip Porter" userId="afc1cc5d4ac9832e" providerId="LiveId" clId="{A1CFACC1-93BD-4CBF-8976-738E1EC19555}" dt="2020-10-18T23:07:06.025" v="329" actId="255"/>
          <ac:spMkLst>
            <pc:docMk/>
            <pc:sldMk cId="4182084104" sldId="830"/>
            <ac:spMk id="8" creationId="{3622044F-3D6A-4C9C-B2FE-FBE0BEBA5B25}"/>
          </ac:spMkLst>
        </pc:spChg>
        <pc:spChg chg="add mod">
          <ac:chgData name="Phillip Porter" userId="afc1cc5d4ac9832e" providerId="LiveId" clId="{A1CFACC1-93BD-4CBF-8976-738E1EC19555}" dt="2020-10-18T23:07:09.934" v="330" actId="255"/>
          <ac:spMkLst>
            <pc:docMk/>
            <pc:sldMk cId="4182084104" sldId="830"/>
            <ac:spMk id="11" creationId="{C8D48E0F-72BF-41DA-B011-62B56A7BB539}"/>
          </ac:spMkLst>
        </pc:spChg>
        <pc:spChg chg="add mod">
          <ac:chgData name="Phillip Porter" userId="afc1cc5d4ac9832e" providerId="LiveId" clId="{A1CFACC1-93BD-4CBF-8976-738E1EC19555}" dt="2020-10-18T23:07:14.642" v="331" actId="255"/>
          <ac:spMkLst>
            <pc:docMk/>
            <pc:sldMk cId="4182084104" sldId="830"/>
            <ac:spMk id="12" creationId="{03E95606-6BAA-41EE-BA80-E80747FC6074}"/>
          </ac:spMkLst>
        </pc:spChg>
        <pc:spChg chg="add mod">
          <ac:chgData name="Phillip Porter" userId="afc1cc5d4ac9832e" providerId="LiveId" clId="{A1CFACC1-93BD-4CBF-8976-738E1EC19555}" dt="2020-10-18T23:07:18.359" v="332" actId="255"/>
          <ac:spMkLst>
            <pc:docMk/>
            <pc:sldMk cId="4182084104" sldId="830"/>
            <ac:spMk id="14" creationId="{A2C598C7-4B3F-43BA-BBD6-0F871646EA9C}"/>
          </ac:spMkLst>
        </pc:spChg>
      </pc:sldChg>
      <pc:sldChg chg="del">
        <pc:chgData name="Phillip Porter" userId="afc1cc5d4ac9832e" providerId="LiveId" clId="{A1CFACC1-93BD-4CBF-8976-738E1EC19555}" dt="2020-10-20T21:54:49.205" v="691" actId="2696"/>
        <pc:sldMkLst>
          <pc:docMk/>
          <pc:sldMk cId="1009908784" sldId="832"/>
        </pc:sldMkLst>
      </pc:sldChg>
      <pc:sldChg chg="addSp delSp modSp add mod ord modAnim">
        <pc:chgData name="Phillip Porter" userId="afc1cc5d4ac9832e" providerId="LiveId" clId="{A1CFACC1-93BD-4CBF-8976-738E1EC19555}" dt="2020-10-18T23:12:41.139" v="501" actId="14100"/>
        <pc:sldMkLst>
          <pc:docMk/>
          <pc:sldMk cId="2374365153" sldId="833"/>
        </pc:sldMkLst>
        <pc:spChg chg="del mod">
          <ac:chgData name="Phillip Porter" userId="afc1cc5d4ac9832e" providerId="LiveId" clId="{A1CFACC1-93BD-4CBF-8976-738E1EC19555}" dt="2020-10-18T23:04:22.323" v="289" actId="21"/>
          <ac:spMkLst>
            <pc:docMk/>
            <pc:sldMk cId="2374365153" sldId="833"/>
            <ac:spMk id="3" creationId="{97B58321-AB6B-4F55-A7CF-F80943730416}"/>
          </ac:spMkLst>
        </pc:spChg>
        <pc:spChg chg="add mod">
          <ac:chgData name="Phillip Porter" userId="afc1cc5d4ac9832e" providerId="LiveId" clId="{A1CFACC1-93BD-4CBF-8976-738E1EC19555}" dt="2020-10-18T23:02:52.444" v="205" actId="255"/>
          <ac:spMkLst>
            <pc:docMk/>
            <pc:sldMk cId="2374365153" sldId="833"/>
            <ac:spMk id="8" creationId="{4C288F19-AF70-47A9-B39E-388A72ED6F93}"/>
          </ac:spMkLst>
        </pc:spChg>
        <pc:spChg chg="add mod">
          <ac:chgData name="Phillip Porter" userId="afc1cc5d4ac9832e" providerId="LiveId" clId="{A1CFACC1-93BD-4CBF-8976-738E1EC19555}" dt="2020-10-18T23:02:56.774" v="206" actId="255"/>
          <ac:spMkLst>
            <pc:docMk/>
            <pc:sldMk cId="2374365153" sldId="833"/>
            <ac:spMk id="11" creationId="{25983F62-30FC-4E41-8379-748D88265A42}"/>
          </ac:spMkLst>
        </pc:spChg>
        <pc:spChg chg="add mod">
          <ac:chgData name="Phillip Porter" userId="afc1cc5d4ac9832e" providerId="LiveId" clId="{A1CFACC1-93BD-4CBF-8976-738E1EC19555}" dt="2020-10-18T23:03:01.392" v="207" actId="255"/>
          <ac:spMkLst>
            <pc:docMk/>
            <pc:sldMk cId="2374365153" sldId="833"/>
            <ac:spMk id="12" creationId="{E52844F4-AF73-4F1F-B673-C07B39D1A11D}"/>
          </ac:spMkLst>
        </pc:spChg>
        <pc:spChg chg="add mod">
          <ac:chgData name="Phillip Porter" userId="afc1cc5d4ac9832e" providerId="LiveId" clId="{A1CFACC1-93BD-4CBF-8976-738E1EC19555}" dt="2020-10-18T23:03:05.558" v="208" actId="255"/>
          <ac:spMkLst>
            <pc:docMk/>
            <pc:sldMk cId="2374365153" sldId="833"/>
            <ac:spMk id="14" creationId="{90EA31C3-38CF-4A44-946D-218A47BDF75C}"/>
          </ac:spMkLst>
        </pc:spChg>
        <pc:spChg chg="add mod">
          <ac:chgData name="Phillip Porter" userId="afc1cc5d4ac9832e" providerId="LiveId" clId="{A1CFACC1-93BD-4CBF-8976-738E1EC19555}" dt="2020-10-18T23:08:17.298" v="390" actId="20577"/>
          <ac:spMkLst>
            <pc:docMk/>
            <pc:sldMk cId="2374365153" sldId="833"/>
            <ac:spMk id="16" creationId="{936F1B95-9C6F-4FFA-9062-CA2B3B2EA12C}"/>
          </ac:spMkLst>
        </pc:spChg>
        <pc:spChg chg="add mod">
          <ac:chgData name="Phillip Porter" userId="afc1cc5d4ac9832e" providerId="LiveId" clId="{A1CFACC1-93BD-4CBF-8976-738E1EC19555}" dt="2020-10-18T23:12:41.139" v="501" actId="14100"/>
          <ac:spMkLst>
            <pc:docMk/>
            <pc:sldMk cId="2374365153" sldId="833"/>
            <ac:spMk id="18" creationId="{6B564833-E0DB-4F50-A37C-D1E254A067C8}"/>
          </ac:spMkLst>
        </pc:spChg>
      </pc:sldChg>
      <pc:sldChg chg="addSp delSp modSp add mod delAnim modAnim">
        <pc:chgData name="Phillip Porter" userId="afc1cc5d4ac9832e" providerId="LiveId" clId="{A1CFACC1-93BD-4CBF-8976-738E1EC19555}" dt="2020-10-18T23:13:25.071" v="502" actId="22"/>
        <pc:sldMkLst>
          <pc:docMk/>
          <pc:sldMk cId="150196251" sldId="834"/>
        </pc:sldMkLst>
        <pc:spChg chg="add">
          <ac:chgData name="Phillip Porter" userId="afc1cc5d4ac9832e" providerId="LiveId" clId="{A1CFACC1-93BD-4CBF-8976-738E1EC19555}" dt="2020-10-18T23:13:25.071" v="502" actId="22"/>
          <ac:spMkLst>
            <pc:docMk/>
            <pc:sldMk cId="150196251" sldId="834"/>
            <ac:spMk id="2" creationId="{A0F3626E-F3DA-415E-83C4-BA99FDB1764C}"/>
          </ac:spMkLst>
        </pc:spChg>
        <pc:spChg chg="mod">
          <ac:chgData name="Phillip Porter" userId="afc1cc5d4ac9832e" providerId="LiveId" clId="{A1CFACC1-93BD-4CBF-8976-738E1EC19555}" dt="2020-10-18T23:08:45.021" v="407" actId="20577"/>
          <ac:spMkLst>
            <pc:docMk/>
            <pc:sldMk cId="150196251" sldId="834"/>
            <ac:spMk id="8" creationId="{4C288F19-AF70-47A9-B39E-388A72ED6F93}"/>
          </ac:spMkLst>
        </pc:spChg>
        <pc:spChg chg="mod">
          <ac:chgData name="Phillip Porter" userId="afc1cc5d4ac9832e" providerId="LiveId" clId="{A1CFACC1-93BD-4CBF-8976-738E1EC19555}" dt="2020-10-18T23:08:59.949" v="430" actId="20577"/>
          <ac:spMkLst>
            <pc:docMk/>
            <pc:sldMk cId="150196251" sldId="834"/>
            <ac:spMk id="11" creationId="{25983F62-30FC-4E41-8379-748D88265A42}"/>
          </ac:spMkLst>
        </pc:spChg>
        <pc:spChg chg="del">
          <ac:chgData name="Phillip Porter" userId="afc1cc5d4ac9832e" providerId="LiveId" clId="{A1CFACC1-93BD-4CBF-8976-738E1EC19555}" dt="2020-10-18T23:09:07.866" v="431" actId="21"/>
          <ac:spMkLst>
            <pc:docMk/>
            <pc:sldMk cId="150196251" sldId="834"/>
            <ac:spMk id="12" creationId="{E52844F4-AF73-4F1F-B673-C07B39D1A11D}"/>
          </ac:spMkLst>
        </pc:spChg>
        <pc:spChg chg="del">
          <ac:chgData name="Phillip Porter" userId="afc1cc5d4ac9832e" providerId="LiveId" clId="{A1CFACC1-93BD-4CBF-8976-738E1EC19555}" dt="2020-10-18T23:09:11.105" v="432" actId="21"/>
          <ac:spMkLst>
            <pc:docMk/>
            <pc:sldMk cId="150196251" sldId="834"/>
            <ac:spMk id="14" creationId="{90EA31C3-38CF-4A44-946D-218A47BDF75C}"/>
          </ac:spMkLst>
        </pc:spChg>
      </pc:sldChg>
      <pc:sldChg chg="new del">
        <pc:chgData name="Phillip Porter" userId="afc1cc5d4ac9832e" providerId="LiveId" clId="{A1CFACC1-93BD-4CBF-8976-738E1EC19555}" dt="2020-10-19T22:57:28.356" v="592" actId="2696"/>
        <pc:sldMkLst>
          <pc:docMk/>
          <pc:sldMk cId="3424664836" sldId="835"/>
        </pc:sldMkLst>
      </pc:sldChg>
      <pc:sldChg chg="add ord">
        <pc:chgData name="Phillip Porter" userId="afc1cc5d4ac9832e" providerId="LiveId" clId="{A1CFACC1-93BD-4CBF-8976-738E1EC19555}" dt="2020-10-20T21:54:46.296" v="690"/>
        <pc:sldMkLst>
          <pc:docMk/>
          <pc:sldMk cId="3896778599" sldId="835"/>
        </pc:sldMkLst>
      </pc:sldChg>
      <pc:sldChg chg="modSp add mod ord">
        <pc:chgData name="Phillip Porter" userId="afc1cc5d4ac9832e" providerId="LiveId" clId="{A1CFACC1-93BD-4CBF-8976-738E1EC19555}" dt="2020-10-20T21:58:53.136" v="743" actId="14100"/>
        <pc:sldMkLst>
          <pc:docMk/>
          <pc:sldMk cId="398674631" sldId="836"/>
        </pc:sldMkLst>
        <pc:spChg chg="mod">
          <ac:chgData name="Phillip Porter" userId="afc1cc5d4ac9832e" providerId="LiveId" clId="{A1CFACC1-93BD-4CBF-8976-738E1EC19555}" dt="2020-10-20T21:58:04.476" v="740" actId="20577"/>
          <ac:spMkLst>
            <pc:docMk/>
            <pc:sldMk cId="398674631" sldId="836"/>
            <ac:spMk id="2" creationId="{F691FD2D-23E5-4A11-A765-81035D82E174}"/>
          </ac:spMkLst>
        </pc:spChg>
        <pc:picChg chg="mod">
          <ac:chgData name="Phillip Porter" userId="afc1cc5d4ac9832e" providerId="LiveId" clId="{A1CFACC1-93BD-4CBF-8976-738E1EC19555}" dt="2020-10-20T21:58:53.136" v="743" actId="14100"/>
          <ac:picMkLst>
            <pc:docMk/>
            <pc:sldMk cId="398674631" sldId="836"/>
            <ac:picMk id="20" creationId="{9A6B1A74-3314-4F93-8455-D0F625A285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6566A-3655-48A1-8977-8A33100B8B2C}" type="datetimeFigureOut">
              <a:rPr lang="en-US"/>
              <a:t>6/7/2021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63FFB-3136-4B72-BF5D-978A58787A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Both Phillip &amp; </a:t>
            </a:r>
            <a:r>
              <a:rPr lang="en-US" dirty="0" err="1">
                <a:cs typeface="Calibri"/>
              </a:rPr>
              <a:t>Janicr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386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Janice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8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Janice – Explain Parking Lot</a:t>
            </a:r>
          </a:p>
          <a:p>
            <a:r>
              <a:rPr lang="en-US" dirty="0">
                <a:cs typeface="Calibri"/>
              </a:rPr>
              <a:t>Pause to allow time for the Family Vision Poll – use small white piece of paper – Everyone participate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Questions:  If you have a question, raise your hand.  We welcome questions anytime.  Or put on the Parking Lot.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Explain the Parking Lot – purpose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Pause NOW to give everyone a few minutes to complete their POLL – Everyone will need a small piece of the white pre-cut paper.   Here's the questions:</a:t>
            </a:r>
          </a:p>
          <a:p>
            <a:r>
              <a:rPr lang="en-US" dirty="0">
                <a:cs typeface="Calibri"/>
              </a:rPr>
              <a:t>Do you have a Written Family Vision? Answer only YES or NO  - We do NOT need your names.  This is for a later activity.  THANK YOU!</a:t>
            </a:r>
          </a:p>
          <a:p>
            <a:r>
              <a:rPr lang="en-US" dirty="0">
                <a:cs typeface="Calibri"/>
              </a:rPr>
              <a:t>Allow time for participants to complete the Family Vision Poll &amp; Collect Now!!!</a:t>
            </a:r>
          </a:p>
          <a:p>
            <a:endParaRPr lang="en-US" dirty="0"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FF0000"/>
                </a:solidFill>
                <a:cs typeface="Calibri"/>
              </a:rPr>
              <a:t>Note: </a:t>
            </a:r>
            <a:r>
              <a:rPr lang="en-US" dirty="0">
                <a:cs typeface="Calibri"/>
              </a:rPr>
              <a:t>During this workshop you will learn both the </a:t>
            </a:r>
            <a:r>
              <a:rPr lang="en-US" sz="1400" b="1" dirty="0">
                <a:solidFill>
                  <a:srgbClr val="FF0000"/>
                </a:solidFill>
                <a:cs typeface="Calibri"/>
              </a:rPr>
              <a:t>“DO’s and DONT’s” </a:t>
            </a:r>
            <a:r>
              <a:rPr lang="en-US" dirty="0">
                <a:cs typeface="Calibri"/>
              </a:rPr>
              <a:t>associated with family success.  The don’ts are just as important as the do’s.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039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869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31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Janice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A63FFB-3136-4B72-BF5D-978A58787A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0473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Janice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63FFB-3136-4B72-BF5D-978A58787AC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66ADE-CDFB-4E67-973E-FD2A9A28F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1B585-756F-4372-ACF6-AD779A2FF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5F96-0A84-4EFD-B7D9-2FDD0F45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D0B7B0-F51F-4257-AB50-8D5AB79D7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57721-7088-4BC4-8641-1DAD95BB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115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21363-6D38-406D-B5BC-2D61E37C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DCBACF-8024-4E82-991B-4CBCAAA28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66BCA-7C08-4B9F-B621-17CFDED4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8476E-20C0-432D-B14B-4BD7A2F51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7D1A2-B2A5-4BBD-9D11-1B3074C4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00E90-831E-4A40-A704-9FB1EFCCF3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EE525F-CEA1-433A-AAC6-C07062189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87DD-FF0D-4EBE-BA27-9892BB3A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AE9B7-044C-4FDC-90EE-B72B6ED1F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60E485-B53F-47EB-9EC2-D82F59AF4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02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D5B88-44D1-4D7D-9214-B73B2C7A6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55761-88B8-40A0-A505-E8DFB4231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68A4D-1BC4-4895-A210-1E61B6D60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79AED-2FF5-455C-AB54-542E90FD3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B7210-C833-46A6-85E9-18AC9C032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7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BF35C-8F06-444D-A062-37A28B6C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445D9-A66E-4469-A497-00CDA2B5F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93899B-D64A-4DDA-AFC6-245B4F7C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94F84-2298-4220-8092-407BE021F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1AB69-B951-4671-AFF7-1CFC4DEB8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B5E16-9F2B-44B0-91C5-B182B43C0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04EEE-A0B9-4B20-9EAB-8B38B4387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02A322-5743-44DC-8527-AE651176EA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0E886B-B0DF-4462-8128-22F77A38D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90F61-EAA4-4764-97DB-3C479023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2A5B68-81E0-4FBA-8B27-EBB3DE33E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12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A91A-8725-42C5-A9C9-FD818CF27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5B92A-BDA3-45D8-A2AA-393E1574F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21650-0D56-4F5D-B328-47BC0AF16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7A750-EFBE-4B3D-9075-DFA9FDD2D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6FC0FD-07D3-44D7-9442-0842A90B98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BF8C3-7799-4C64-8127-30005FB7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6AE04-CC1C-47A1-A5D8-4F3FCADA4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10991-E4CD-44D6-AA6E-46A912C90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4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23E7-6E2D-48D1-8781-E3830E2A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A989E-9756-4BA8-8068-9774057F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38305-4676-4A5A-84D5-1AC2B6AE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7AEB9A-CCAB-4918-96F5-FE04B6436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ED9F9-BB2D-44AF-BB25-8885BE0D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C3E24-9ED2-496C-ABC6-79EB67A1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66CCF9-3A05-445B-BFCD-42A19661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575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5059C-197B-42F1-B584-5C4771B42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F1E78-CF7A-4872-A957-260E43DF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F80306-8FE1-4FE2-9135-0444E0B67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6DAA7-EC41-415E-8C6D-E87586858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87A1B0-0AA3-4A5A-9148-6BE2BEDBD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5820BA-48FB-4FB3-B7FF-871F7EE0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5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55D87-4053-40E2-B8E0-D2600B736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451110-84E9-45A0-86A3-088B8DFD6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E49B8-BA0F-4CB5-A658-3F52F7637E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2A949-1854-4186-8A53-0C04F91F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0F6BD8-6A04-4FA3-BD6A-CA7ACE26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C7303-10E0-4DD5-BE37-134267BF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A290F-2359-4C3E-8612-054078DD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7F763E-661F-4A85-8F49-E6E3AD535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F7EC-C1F8-4F6E-B921-71E9FF6CC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E205-2BA0-4742-9E92-C2AA8BAF5B1D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7A9D6-1AC3-4599-8038-4DBCA3EA1D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06755-5F1B-49CE-881A-CAAA7FDD7A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F5DE7-BE64-479F-8BEB-10C4FA199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315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-109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867" y="5250869"/>
            <a:ext cx="10080703" cy="8449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Global Family Success Program</a:t>
            </a:r>
            <a:br>
              <a:rPr lang="en-US" sz="49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Georgia" panose="02040502050405020303" pitchFamily="18" charset="0"/>
              </a:rPr>
              <a:t>A Generations Empowerment Enterprises, LLC Program</a:t>
            </a:r>
            <a:endParaRPr lang="en-US" sz="3600" i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5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44880" y="2807920"/>
            <a:ext cx="11033760" cy="1136737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200">
              <a:latin typeface="Georgi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D4BFF0-58D4-49FB-9EB3-6A8EB74B92F5}"/>
              </a:ext>
            </a:extLst>
          </p:cNvPr>
          <p:cNvSpPr txBox="1">
            <a:spLocks/>
          </p:cNvSpPr>
          <p:nvPr/>
        </p:nvSpPr>
        <p:spPr>
          <a:xfrm>
            <a:off x="586740" y="2389108"/>
            <a:ext cx="11018520" cy="13801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>
                <a:latin typeface="Georgia" panose="02040502050405020303" pitchFamily="18" charset="0"/>
              </a:rPr>
              <a:t>Assignment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48607-D237-4311-A47C-FF00098B37D1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7F10475-EC3A-4615-9B36-9F8C8413424C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24: Relational Health “Soft Skills”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F693E7-571B-49CB-B6DB-E47ED410075E}"/>
              </a:ext>
            </a:extLst>
          </p:cNvPr>
          <p:cNvSpPr/>
          <p:nvPr/>
        </p:nvSpPr>
        <p:spPr>
          <a:xfrm>
            <a:off x="8360278" y="3944657"/>
            <a:ext cx="1965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WKB p.135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25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-109" y="400110"/>
            <a:ext cx="1219198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4867" y="5250869"/>
            <a:ext cx="10080703" cy="84490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400" b="1" dirty="0">
                <a:latin typeface="Georgia" panose="02040502050405020303" pitchFamily="18" charset="0"/>
              </a:rPr>
              <a:t>Global Family Success Program</a:t>
            </a:r>
            <a:br>
              <a:rPr lang="en-US" sz="4900" b="1" dirty="0">
                <a:latin typeface="Georgia" panose="02040502050405020303" pitchFamily="18" charset="0"/>
              </a:rPr>
            </a:br>
            <a:r>
              <a:rPr lang="en-US" sz="1600" b="1" i="1" dirty="0">
                <a:latin typeface="Georgia" panose="02040502050405020303" pitchFamily="18" charset="0"/>
              </a:rPr>
              <a:t>A Generations Empowerment Enterprises, LLC Program</a:t>
            </a:r>
            <a:endParaRPr lang="en-US" sz="3600" i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83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326"/>
            <a:ext cx="1219200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2659" y="5309003"/>
            <a:ext cx="10541620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Build Good Family Relational Health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“Soft Skills”</a:t>
            </a:r>
            <a:b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</a:b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83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0E5C212-D645-4B12-B5A1-D0D9C07B8DC8}"/>
              </a:ext>
            </a:extLst>
          </p:cNvPr>
          <p:cNvSpPr txBox="1">
            <a:spLocks/>
          </p:cNvSpPr>
          <p:nvPr/>
        </p:nvSpPr>
        <p:spPr>
          <a:xfrm>
            <a:off x="1567028" y="1125208"/>
            <a:ext cx="9057939" cy="96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Welcome To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23A9EC-705E-46FA-9D23-5CD41FEA277B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8ADD87-1B9A-4C05-A591-883EF814C47C}"/>
              </a:ext>
            </a:extLst>
          </p:cNvPr>
          <p:cNvSpPr/>
          <p:nvPr/>
        </p:nvSpPr>
        <p:spPr>
          <a:xfrm>
            <a:off x="637475" y="2411125"/>
            <a:ext cx="10917043" cy="2022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GFS 400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Times New Roman" panose="02020603050405020304" pitchFamily="18" charset="0"/>
                <a:cs typeface="+mn-cs"/>
              </a:rPr>
              <a:t>Build Family </a:t>
            </a:r>
            <a:r>
              <a:rPr lang="en-US" sz="4000" b="1" dirty="0">
                <a:solidFill>
                  <a:prstClr val="black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Relational Health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Calibri" panose="020F0502020204030204" pitchFamily="34" charset="0"/>
                <a:cs typeface="+mn-cs"/>
              </a:rPr>
              <a:t>“Soft Skills”</a:t>
            </a:r>
          </a:p>
        </p:txBody>
      </p:sp>
    </p:spTree>
    <p:extLst>
      <p:ext uri="{BB962C8B-B14F-4D97-AF65-F5344CB8AC3E}">
        <p14:creationId xmlns:p14="http://schemas.microsoft.com/office/powerpoint/2010/main" val="307702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20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44880" y="2807920"/>
            <a:ext cx="11033760" cy="1136737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3200">
              <a:latin typeface="Georgia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4D4BFF0-58D4-49FB-9EB3-6A8EB74B92F5}"/>
              </a:ext>
            </a:extLst>
          </p:cNvPr>
          <p:cNvSpPr txBox="1">
            <a:spLocks/>
          </p:cNvSpPr>
          <p:nvPr/>
        </p:nvSpPr>
        <p:spPr>
          <a:xfrm>
            <a:off x="415962" y="1169908"/>
            <a:ext cx="11360076" cy="20878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cap="small" dirty="0">
                <a:latin typeface="Georgia" panose="02040502050405020303" pitchFamily="18" charset="0"/>
              </a:rPr>
              <a:t>Chapter 24</a:t>
            </a:r>
          </a:p>
          <a:p>
            <a:r>
              <a:rPr lang="en-US" sz="4400" b="1" cap="small" dirty="0">
                <a:latin typeface="Georgia" panose="02040502050405020303" pitchFamily="18" charset="0"/>
              </a:rPr>
              <a:t>Relational Health “Soft Skills”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18FB64-7AC7-44D9-963E-10FDA855C397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Georgia" panose="02040502050405020303" pitchFamily="18" charset="0"/>
              </a:rPr>
              <a:t>© 2020 Copyright by Generations Empowerment Enterprises, LLC</a:t>
            </a:r>
          </a:p>
        </p:txBody>
      </p:sp>
    </p:spTree>
    <p:extLst>
      <p:ext uri="{BB962C8B-B14F-4D97-AF65-F5344CB8AC3E}">
        <p14:creationId xmlns:p14="http://schemas.microsoft.com/office/powerpoint/2010/main" val="250870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0CEA2F-B6D1-424D-AE98-B9D2B776FFF2}"/>
              </a:ext>
            </a:extLst>
          </p:cNvPr>
          <p:cNvSpPr txBox="1">
            <a:spLocks/>
          </p:cNvSpPr>
          <p:nvPr/>
        </p:nvSpPr>
        <p:spPr>
          <a:xfrm>
            <a:off x="907558" y="2433413"/>
            <a:ext cx="11033760" cy="921899"/>
          </a:xfrm>
          <a:prstGeom prst="rect">
            <a:avLst/>
          </a:prstGeom>
        </p:spPr>
        <p:txBody>
          <a:bodyPr anchor="t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eorgia"/>
              <a:cs typeface="Arial"/>
              <a:sym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D5672D-B724-4A45-8B91-F4FDF6F17520}"/>
              </a:ext>
            </a:extLst>
          </p:cNvPr>
          <p:cNvSpPr txBox="1">
            <a:spLocks/>
          </p:cNvSpPr>
          <p:nvPr/>
        </p:nvSpPr>
        <p:spPr>
          <a:xfrm>
            <a:off x="1516566" y="1948459"/>
            <a:ext cx="9144000" cy="3244864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i="1" dirty="0">
                <a:latin typeface="Georgia" panose="02040502050405020303" pitchFamily="18" charset="0"/>
              </a:rPr>
              <a:t>“True leaders always practice the three R’s: Respect for self, Respect for others, Responsibility for all their action.”</a:t>
            </a:r>
            <a:endParaRPr lang="en-US" sz="4000" dirty="0">
              <a:latin typeface="Georgia" panose="02040502050405020303" pitchFamily="18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2000" dirty="0">
                <a:latin typeface="Georgia" panose="02040502050405020303" pitchFamily="18" charset="0"/>
              </a:rPr>
              <a:t>~ Anonymous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4862F-645E-4BA4-96BE-E78BCDE2331C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63AEF1D-A85F-4770-B396-AF7F01690C02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24: Relational Health “Soft Skills”</a:t>
            </a:r>
          </a:p>
        </p:txBody>
      </p:sp>
    </p:spTree>
    <p:extLst>
      <p:ext uri="{BB962C8B-B14F-4D97-AF65-F5344CB8AC3E}">
        <p14:creationId xmlns:p14="http://schemas.microsoft.com/office/powerpoint/2010/main" val="374495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Objectives: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7ACF1B-84B9-42BF-863A-D8F6BA279C3F}"/>
              </a:ext>
            </a:extLst>
          </p:cNvPr>
          <p:cNvSpPr/>
          <p:nvPr/>
        </p:nvSpPr>
        <p:spPr>
          <a:xfrm>
            <a:off x="9427078" y="2151367"/>
            <a:ext cx="19652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WKB p.134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4D637-2A7C-42D6-B894-CCD0EE6CD7D5}"/>
              </a:ext>
            </a:extLst>
          </p:cNvPr>
          <p:cNvSpPr/>
          <p:nvPr/>
        </p:nvSpPr>
        <p:spPr>
          <a:xfrm>
            <a:off x="1432558" y="2878061"/>
            <a:ext cx="85545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Learn the definition of soft skills</a:t>
            </a:r>
            <a:endParaRPr lang="en-US" sz="32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BFF3-E870-462C-BDE9-2BD1A9AD57FD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FF3F3-91B4-447A-908E-1DBB8A050362}"/>
              </a:ext>
            </a:extLst>
          </p:cNvPr>
          <p:cNvSpPr/>
          <p:nvPr/>
        </p:nvSpPr>
        <p:spPr>
          <a:xfrm>
            <a:off x="1432558" y="3724907"/>
            <a:ext cx="85545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3200" dirty="0">
                <a:latin typeface="Georgia" panose="02040502050405020303" pitchFamily="18" charset="0"/>
              </a:rPr>
              <a:t>Learn which soft skills family leaders should master</a:t>
            </a:r>
            <a:endParaRPr lang="en-US" sz="32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C806EF-A055-4BA1-B566-2F2C91A5BBBD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24: Relational Health “Soft Skills”</a:t>
            </a:r>
          </a:p>
        </p:txBody>
      </p:sp>
    </p:spTree>
    <p:extLst>
      <p:ext uri="{BB962C8B-B14F-4D97-AF65-F5344CB8AC3E}">
        <p14:creationId xmlns:p14="http://schemas.microsoft.com/office/powerpoint/2010/main" val="246982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6">
            <a:extLst>
              <a:ext uri="{FF2B5EF4-FFF2-40B4-BE49-F238E27FC236}">
                <a16:creationId xmlns:a16="http://schemas.microsoft.com/office/drawing/2014/main" id="{9A6B1A74-3314-4F93-8455-D0F625A28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06326"/>
            <a:ext cx="12192000" cy="685799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91FD2D-23E5-4A11-A765-81035D82E1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717" y="5317240"/>
            <a:ext cx="10080703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latin typeface="Georgia" panose="02040502050405020303" pitchFamily="18" charset="0"/>
              </a:rPr>
              <a:t>Definition: Soft Skills</a:t>
            </a:r>
            <a:br>
              <a:rPr lang="en-US" sz="1800" b="1" dirty="0">
                <a:latin typeface="Georgia" panose="02040502050405020303" pitchFamily="18" charset="0"/>
              </a:rPr>
            </a:b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 Learning Together Build Generational Wealth</a:t>
            </a:r>
            <a:endParaRPr lang="en-US" sz="1800" b="1" dirty="0">
              <a:latin typeface="Georgia" panose="02040502050405020303" pitchFamily="18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DA882A-7226-4615-8D3E-FD419202B6DF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4EB5F0E4-790D-484F-9895-AFD3D1505F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6" y="5328512"/>
            <a:ext cx="601948" cy="71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057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8"/>
            <a:ext cx="10172702" cy="1115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20000"/>
              </a:lnSpc>
            </a:pPr>
            <a:r>
              <a:rPr lang="en-US" b="1" dirty="0">
                <a:latin typeface="Georgia" panose="02040502050405020303" pitchFamily="18" charset="0"/>
              </a:rPr>
              <a:t>Soft skills </a:t>
            </a:r>
            <a:r>
              <a:rPr lang="en-US" dirty="0">
                <a:latin typeface="Georgia" panose="02040502050405020303" pitchFamily="18" charset="0"/>
              </a:rPr>
              <a:t>are character traits and interpersonal skills that:</a:t>
            </a:r>
          </a:p>
          <a:p>
            <a:pPr marL="800100" lvl="1" indent="-342900" algn="l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Georgia" panose="02040502050405020303" pitchFamily="18" charset="0"/>
              </a:rPr>
              <a:t>Characterize a person's relationship with other people</a:t>
            </a:r>
          </a:p>
          <a:p>
            <a:pPr lvl="0" algn="l">
              <a:lnSpc>
                <a:spcPct val="120000"/>
              </a:lnSpc>
            </a:pPr>
            <a:endParaRPr lang="en-US" dirty="0">
              <a:latin typeface="Georgia" panose="02040502050405020303" pitchFamily="18" charset="0"/>
            </a:endParaRPr>
          </a:p>
          <a:p>
            <a:pPr lvl="0" algn="l">
              <a:lnSpc>
                <a:spcPct val="120000"/>
              </a:lnSpc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BFF3-E870-462C-BDE9-2BD1A9AD57FD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FF3F3-91B4-447A-908E-1DBB8A050362}"/>
              </a:ext>
            </a:extLst>
          </p:cNvPr>
          <p:cNvSpPr/>
          <p:nvPr/>
        </p:nvSpPr>
        <p:spPr>
          <a:xfrm>
            <a:off x="1432558" y="3393357"/>
            <a:ext cx="96279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latin typeface="Georgia" panose="02040502050405020303" pitchFamily="18" charset="0"/>
              </a:rPr>
              <a:t>In the workplace, </a:t>
            </a:r>
            <a:r>
              <a:rPr lang="en-US" sz="2400" b="1" dirty="0">
                <a:latin typeface="Georgia" panose="02040502050405020303" pitchFamily="18" charset="0"/>
              </a:rPr>
              <a:t>soft skills </a:t>
            </a:r>
            <a:r>
              <a:rPr lang="en-US" sz="2400" dirty="0">
                <a:latin typeface="Georgia" panose="02040502050405020303" pitchFamily="18" charset="0"/>
              </a:rPr>
              <a:t>are: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Georgia" panose="02040502050405020303" pitchFamily="18" charset="0"/>
              </a:rPr>
              <a:t>A complement to hard-skills; which refers to a person’s knowledge and occupational skills</a:t>
            </a:r>
          </a:p>
          <a:p>
            <a:pPr lvl="1"/>
            <a:r>
              <a:rPr lang="en-US" dirty="0"/>
              <a:t>						</a:t>
            </a:r>
            <a:r>
              <a:rPr lang="en-US" dirty="0">
                <a:latin typeface="Georgia" panose="02040502050405020303" pitchFamily="18" charset="0"/>
              </a:rPr>
              <a:t>By Investopedia</a:t>
            </a:r>
          </a:p>
          <a:p>
            <a:pPr lvl="1"/>
            <a:endParaRPr lang="en-US" sz="2400" dirty="0">
              <a:latin typeface="Georgia" panose="02040502050405020303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C806EF-A055-4BA1-B566-2F2C91A5BBBD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24: Relational Health “Soft Skills”</a:t>
            </a:r>
          </a:p>
        </p:txBody>
      </p:sp>
    </p:spTree>
    <p:extLst>
      <p:ext uri="{BB962C8B-B14F-4D97-AF65-F5344CB8AC3E}">
        <p14:creationId xmlns:p14="http://schemas.microsoft.com/office/powerpoint/2010/main" val="384709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1918AF-B097-479A-BD6E-4E32E71B3CDE}"/>
              </a:ext>
            </a:extLst>
          </p:cNvPr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940EC98-B96A-4580-81D3-80000A35AD23}"/>
              </a:ext>
            </a:extLst>
          </p:cNvPr>
          <p:cNvSpPr txBox="1">
            <a:spLocks/>
          </p:cNvSpPr>
          <p:nvPr/>
        </p:nvSpPr>
        <p:spPr>
          <a:xfrm>
            <a:off x="1432558" y="1957079"/>
            <a:ext cx="10172702" cy="7494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874D637-2A7C-42D6-B894-CCD0EE6CD7D5}"/>
              </a:ext>
            </a:extLst>
          </p:cNvPr>
          <p:cNvSpPr/>
          <p:nvPr/>
        </p:nvSpPr>
        <p:spPr>
          <a:xfrm>
            <a:off x="1432558" y="3429000"/>
            <a:ext cx="8554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The term 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soft skills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is often used as a synonym for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people skills or 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emotional intelligence</a:t>
            </a:r>
            <a:endParaRPr lang="en-US" sz="2000" dirty="0">
              <a:effectLst/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3EBFF3-E870-462C-BDE9-2BD1A9AD57FD}"/>
              </a:ext>
            </a:extLst>
          </p:cNvPr>
          <p:cNvSpPr txBox="1"/>
          <p:nvPr/>
        </p:nvSpPr>
        <p:spPr>
          <a:xfrm>
            <a:off x="2408663" y="6506029"/>
            <a:ext cx="73486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© 2020 Copyright by Generations Empowerment Enterprises, LLC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1FF3F3-91B4-447A-908E-1DBB8A050362}"/>
              </a:ext>
            </a:extLst>
          </p:cNvPr>
          <p:cNvSpPr/>
          <p:nvPr/>
        </p:nvSpPr>
        <p:spPr>
          <a:xfrm>
            <a:off x="1432558" y="4767913"/>
            <a:ext cx="85545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Unlike 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hard skills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describe a person's technical ability to perform a specifically defined task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6C806EF-A055-4BA1-B566-2F2C91A5BBBD}"/>
              </a:ext>
            </a:extLst>
          </p:cNvPr>
          <p:cNvSpPr txBox="1">
            <a:spLocks/>
          </p:cNvSpPr>
          <p:nvPr/>
        </p:nvSpPr>
        <p:spPr>
          <a:xfrm>
            <a:off x="635619" y="726141"/>
            <a:ext cx="10935007" cy="88733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Georgia" panose="02040502050405020303" pitchFamily="18" charset="0"/>
              </a:rPr>
              <a:t>Chapter 24: Relational Health “Soft Skills”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7B58321-AB6B-4F55-A7CF-F80943730416}"/>
              </a:ext>
            </a:extLst>
          </p:cNvPr>
          <p:cNvSpPr/>
          <p:nvPr/>
        </p:nvSpPr>
        <p:spPr>
          <a:xfrm>
            <a:off x="1432558" y="1993753"/>
            <a:ext cx="8968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en-US" sz="2000" b="1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soft skill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is a personal attribute 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supports situational awareness and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enhances an individual's ability to get a job done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C7B476-3F25-4306-85E8-56207AFC3B3B}"/>
              </a:ext>
            </a:extLst>
          </p:cNvPr>
          <p:cNvSpPr txBox="1"/>
          <p:nvPr/>
        </p:nvSpPr>
        <p:spPr>
          <a:xfrm>
            <a:off x="676763" y="5960136"/>
            <a:ext cx="104797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latin typeface="Georgia" panose="02040502050405020303" pitchFamily="18" charset="0"/>
              </a:rPr>
              <a:t>Source: Retrieved on 2/24/2020: https://searchcio.techtarget.com/definition/soft-skills</a:t>
            </a:r>
          </a:p>
        </p:txBody>
      </p:sp>
    </p:spTree>
    <p:extLst>
      <p:ext uri="{BB962C8B-B14F-4D97-AF65-F5344CB8AC3E}">
        <p14:creationId xmlns:p14="http://schemas.microsoft.com/office/powerpoint/2010/main" val="242247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518</Words>
  <Application>Microsoft Office PowerPoint</Application>
  <PresentationFormat>Widescreen</PresentationFormat>
  <Paragraphs>72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Global Family Success Program A Generations Empowerment Enterprises, LLC Program</vt:lpstr>
      <vt:lpstr>Build Good Family Relational Health “Soft Skills” Families Learning Together Build Generational Wealth</vt:lpstr>
      <vt:lpstr>PowerPoint Presentation</vt:lpstr>
      <vt:lpstr>PowerPoint Presentation</vt:lpstr>
      <vt:lpstr>PowerPoint Presentation</vt:lpstr>
      <vt:lpstr>PowerPoint Presentation</vt:lpstr>
      <vt:lpstr>Definition: Soft Skills Families Learning Together Build Generational Wealth</vt:lpstr>
      <vt:lpstr>PowerPoint Presentation</vt:lpstr>
      <vt:lpstr>PowerPoint Presentation</vt:lpstr>
      <vt:lpstr>PowerPoint Presentation</vt:lpstr>
      <vt:lpstr>Global Family Success Program A Generations Empowerment Enterprises, LLC Program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Porter</dc:creator>
  <cp:lastModifiedBy>Phillip Porter</cp:lastModifiedBy>
  <cp:revision>8</cp:revision>
  <cp:lastPrinted>2020-10-20T20:02:42Z</cp:lastPrinted>
  <dcterms:created xsi:type="dcterms:W3CDTF">2020-01-17T19:41:28Z</dcterms:created>
  <dcterms:modified xsi:type="dcterms:W3CDTF">2021-06-07T14:09:41Z</dcterms:modified>
</cp:coreProperties>
</file>