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661" r:id="rId2"/>
    <p:sldId id="762" r:id="rId3"/>
    <p:sldId id="833" r:id="rId4"/>
    <p:sldId id="763" r:id="rId5"/>
    <p:sldId id="766" r:id="rId6"/>
    <p:sldId id="764" r:id="rId7"/>
    <p:sldId id="824" r:id="rId8"/>
    <p:sldId id="767" r:id="rId9"/>
    <p:sldId id="768" r:id="rId10"/>
    <p:sldId id="769" r:id="rId11"/>
    <p:sldId id="770" r:id="rId12"/>
    <p:sldId id="775" r:id="rId13"/>
    <p:sldId id="826" r:id="rId1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8" autoAdjust="0"/>
    <p:restoredTop sz="94660"/>
  </p:normalViewPr>
  <p:slideViewPr>
    <p:cSldViewPr snapToGrid="0">
      <p:cViewPr varScale="1">
        <p:scale>
          <a:sx n="114" d="100"/>
          <a:sy n="114" d="100"/>
        </p:scale>
        <p:origin x="396" y="102"/>
      </p:cViewPr>
      <p:guideLst/>
    </p:cSldViewPr>
  </p:slideViewPr>
  <p:notesTextViewPr>
    <p:cViewPr>
      <p:scale>
        <a:sx n="1" d="1"/>
        <a:sy n="1" d="1"/>
      </p:scale>
      <p:origin x="0" y="0"/>
    </p:cViewPr>
  </p:notesTextViewPr>
  <p:sorterViewPr>
    <p:cViewPr>
      <p:scale>
        <a:sx n="100" d="100"/>
        <a:sy n="100" d="100"/>
      </p:scale>
      <p:origin x="0" y="-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Porter" userId="afc1cc5d4ac9832e" providerId="LiveId" clId="{DD87D299-7FA2-4465-A801-6A90E7874E9B}"/>
    <pc:docChg chg="undo custSel addSld delSld modSld sldOrd">
      <pc:chgData name="Phillip Porter" userId="afc1cc5d4ac9832e" providerId="LiveId" clId="{DD87D299-7FA2-4465-A801-6A90E7874E9B}" dt="2020-11-28T16:58:58.948" v="223" actId="20577"/>
      <pc:docMkLst>
        <pc:docMk/>
      </pc:docMkLst>
      <pc:sldChg chg="modSp mod">
        <pc:chgData name="Phillip Porter" userId="afc1cc5d4ac9832e" providerId="LiveId" clId="{DD87D299-7FA2-4465-A801-6A90E7874E9B}" dt="2020-11-28T15:45:45.993" v="110" actId="14100"/>
        <pc:sldMkLst>
          <pc:docMk/>
          <pc:sldMk cId="521811176" sldId="652"/>
        </pc:sldMkLst>
        <pc:spChg chg="mod">
          <ac:chgData name="Phillip Porter" userId="afc1cc5d4ac9832e" providerId="LiveId" clId="{DD87D299-7FA2-4465-A801-6A90E7874E9B}" dt="2020-11-28T15:45:45.993" v="110" actId="14100"/>
          <ac:spMkLst>
            <pc:docMk/>
            <pc:sldMk cId="521811176" sldId="652"/>
            <ac:spMk id="7" creationId="{5D71E12E-6116-4FD4-8669-2797549F8E7A}"/>
          </ac:spMkLst>
        </pc:spChg>
        <pc:picChg chg="mod">
          <ac:chgData name="Phillip Porter" userId="afc1cc5d4ac9832e" providerId="LiveId" clId="{DD87D299-7FA2-4465-A801-6A90E7874E9B}" dt="2020-11-28T15:42:54.656" v="45" actId="14100"/>
          <ac:picMkLst>
            <pc:docMk/>
            <pc:sldMk cId="521811176" sldId="652"/>
            <ac:picMk id="3" creationId="{D9CFBBDD-EAF5-4789-B27B-BF51D768D216}"/>
          </ac:picMkLst>
        </pc:picChg>
      </pc:sldChg>
      <pc:sldChg chg="modSp add mod ord">
        <pc:chgData name="Phillip Porter" userId="afc1cc5d4ac9832e" providerId="LiveId" clId="{DD87D299-7FA2-4465-A801-6A90E7874E9B}" dt="2020-11-21T21:56:44.122" v="42" actId="20577"/>
        <pc:sldMkLst>
          <pc:docMk/>
          <pc:sldMk cId="2253541295" sldId="833"/>
        </pc:sldMkLst>
        <pc:spChg chg="mod">
          <ac:chgData name="Phillip Porter" userId="afc1cc5d4ac9832e" providerId="LiveId" clId="{DD87D299-7FA2-4465-A801-6A90E7874E9B}" dt="2020-11-21T21:56:44.122" v="42" actId="20577"/>
          <ac:spMkLst>
            <pc:docMk/>
            <pc:sldMk cId="2253541295" sldId="833"/>
            <ac:spMk id="2" creationId="{F691FD2D-23E5-4A11-A765-81035D82E174}"/>
          </ac:spMkLst>
        </pc:spChg>
        <pc:picChg chg="mod">
          <ac:chgData name="Phillip Porter" userId="afc1cc5d4ac9832e" providerId="LiveId" clId="{DD87D299-7FA2-4465-A801-6A90E7874E9B}" dt="2020-11-21T21:56:28.206" v="3" actId="14826"/>
          <ac:picMkLst>
            <pc:docMk/>
            <pc:sldMk cId="2253541295" sldId="833"/>
            <ac:picMk id="20" creationId="{9A6B1A74-3314-4F93-8455-D0F625A285EA}"/>
          </ac:picMkLst>
        </pc:picChg>
      </pc:sldChg>
      <pc:sldChg chg="add del">
        <pc:chgData name="Phillip Porter" userId="afc1cc5d4ac9832e" providerId="LiveId" clId="{DD87D299-7FA2-4465-A801-6A90E7874E9B}" dt="2020-11-28T15:43:48.280" v="75"/>
        <pc:sldMkLst>
          <pc:docMk/>
          <pc:sldMk cId="580062862" sldId="834"/>
        </pc:sldMkLst>
      </pc:sldChg>
      <pc:sldChg chg="modSp add mod">
        <pc:chgData name="Phillip Porter" userId="afc1cc5d4ac9832e" providerId="LiveId" clId="{DD87D299-7FA2-4465-A801-6A90E7874E9B}" dt="2020-11-28T16:58:58.948" v="223" actId="20577"/>
        <pc:sldMkLst>
          <pc:docMk/>
          <pc:sldMk cId="1731869421" sldId="834"/>
        </pc:sldMkLst>
        <pc:spChg chg="mod">
          <ac:chgData name="Phillip Porter" userId="afc1cc5d4ac9832e" providerId="LiveId" clId="{DD87D299-7FA2-4465-A801-6A90E7874E9B}" dt="2020-11-28T16:58:58.948" v="223" actId="20577"/>
          <ac:spMkLst>
            <pc:docMk/>
            <pc:sldMk cId="1731869421" sldId="834"/>
            <ac:spMk id="7" creationId="{5D71E12E-6116-4FD4-8669-2797549F8E7A}"/>
          </ac:spMkLst>
        </pc:spChg>
        <pc:picChg chg="mod">
          <ac:chgData name="Phillip Porter" userId="afc1cc5d4ac9832e" providerId="LiveId" clId="{DD87D299-7FA2-4465-A801-6A90E7874E9B}" dt="2020-11-28T16:53:10.082" v="112" actId="14826"/>
          <ac:picMkLst>
            <pc:docMk/>
            <pc:sldMk cId="1731869421" sldId="834"/>
            <ac:picMk id="3" creationId="{D9CFBBDD-EAF5-4789-B27B-BF51D768D216}"/>
          </ac:picMkLst>
        </pc:picChg>
      </pc:sldChg>
    </pc:docChg>
  </pc:docChgLst>
  <pc:docChgLst>
    <pc:chgData name="Phillip Porter" userId="afc1cc5d4ac9832e" providerId="LiveId" clId="{CCC104A7-7E19-420C-B153-0D5941752E79}"/>
    <pc:docChg chg="delSld">
      <pc:chgData name="Phillip Porter" userId="afc1cc5d4ac9832e" providerId="LiveId" clId="{CCC104A7-7E19-420C-B153-0D5941752E79}" dt="2021-06-03T19:07:36.076" v="4" actId="2696"/>
      <pc:docMkLst>
        <pc:docMk/>
      </pc:docMkLst>
      <pc:sldChg chg="del">
        <pc:chgData name="Phillip Porter" userId="afc1cc5d4ac9832e" providerId="LiveId" clId="{CCC104A7-7E19-420C-B153-0D5941752E79}" dt="2021-06-03T16:57:19.864" v="0" actId="2696"/>
        <pc:sldMkLst>
          <pc:docMk/>
          <pc:sldMk cId="521811176" sldId="652"/>
        </pc:sldMkLst>
      </pc:sldChg>
      <pc:sldChg chg="del">
        <pc:chgData name="Phillip Porter" userId="afc1cc5d4ac9832e" providerId="LiveId" clId="{CCC104A7-7E19-420C-B153-0D5941752E79}" dt="2021-06-03T19:07:36.076" v="4" actId="2696"/>
        <pc:sldMkLst>
          <pc:docMk/>
          <pc:sldMk cId="3231193939" sldId="772"/>
        </pc:sldMkLst>
      </pc:sldChg>
      <pc:sldChg chg="del">
        <pc:chgData name="Phillip Porter" userId="afc1cc5d4ac9832e" providerId="LiveId" clId="{CCC104A7-7E19-420C-B153-0D5941752E79}" dt="2021-06-03T19:07:36.076" v="4" actId="2696"/>
        <pc:sldMkLst>
          <pc:docMk/>
          <pc:sldMk cId="2707259756" sldId="773"/>
        </pc:sldMkLst>
      </pc:sldChg>
      <pc:sldChg chg="del">
        <pc:chgData name="Phillip Porter" userId="afc1cc5d4ac9832e" providerId="LiveId" clId="{CCC104A7-7E19-420C-B153-0D5941752E79}" dt="2021-06-03T17:06:06.047" v="3" actId="2696"/>
        <pc:sldMkLst>
          <pc:docMk/>
          <pc:sldMk cId="2005195067" sldId="774"/>
        </pc:sldMkLst>
      </pc:sldChg>
      <pc:sldChg chg="del">
        <pc:chgData name="Phillip Porter" userId="afc1cc5d4ac9832e" providerId="LiveId" clId="{CCC104A7-7E19-420C-B153-0D5941752E79}" dt="2021-06-03T19:07:36.076" v="4" actId="2696"/>
        <pc:sldMkLst>
          <pc:docMk/>
          <pc:sldMk cId="143354143" sldId="825"/>
        </pc:sldMkLst>
      </pc:sldChg>
      <pc:sldChg chg="del">
        <pc:chgData name="Phillip Porter" userId="afc1cc5d4ac9832e" providerId="LiveId" clId="{CCC104A7-7E19-420C-B153-0D5941752E79}" dt="2021-06-03T19:07:36.076" v="4" actId="2696"/>
        <pc:sldMkLst>
          <pc:docMk/>
          <pc:sldMk cId="3580557619" sldId="827"/>
        </pc:sldMkLst>
      </pc:sldChg>
      <pc:sldChg chg="del">
        <pc:chgData name="Phillip Porter" userId="afc1cc5d4ac9832e" providerId="LiveId" clId="{CCC104A7-7E19-420C-B153-0D5941752E79}" dt="2021-06-03T19:07:36.076" v="4" actId="2696"/>
        <pc:sldMkLst>
          <pc:docMk/>
          <pc:sldMk cId="1018320791" sldId="828"/>
        </pc:sldMkLst>
      </pc:sldChg>
      <pc:sldChg chg="del">
        <pc:chgData name="Phillip Porter" userId="afc1cc5d4ac9832e" providerId="LiveId" clId="{CCC104A7-7E19-420C-B153-0D5941752E79}" dt="2021-06-03T16:57:28.558" v="2" actId="2696"/>
        <pc:sldMkLst>
          <pc:docMk/>
          <pc:sldMk cId="3709756716" sldId="829"/>
        </pc:sldMkLst>
      </pc:sldChg>
      <pc:sldChg chg="del">
        <pc:chgData name="Phillip Porter" userId="afc1cc5d4ac9832e" providerId="LiveId" clId="{CCC104A7-7E19-420C-B153-0D5941752E79}" dt="2021-06-03T19:07:36.076" v="4" actId="2696"/>
        <pc:sldMkLst>
          <pc:docMk/>
          <pc:sldMk cId="4142042376" sldId="830"/>
        </pc:sldMkLst>
      </pc:sldChg>
      <pc:sldChg chg="del">
        <pc:chgData name="Phillip Porter" userId="afc1cc5d4ac9832e" providerId="LiveId" clId="{CCC104A7-7E19-420C-B153-0D5941752E79}" dt="2021-06-03T19:07:36.076" v="4" actId="2696"/>
        <pc:sldMkLst>
          <pc:docMk/>
          <pc:sldMk cId="661468225" sldId="831"/>
        </pc:sldMkLst>
      </pc:sldChg>
      <pc:sldChg chg="del">
        <pc:chgData name="Phillip Porter" userId="afc1cc5d4ac9832e" providerId="LiveId" clId="{CCC104A7-7E19-420C-B153-0D5941752E79}" dt="2021-06-03T19:07:36.076" v="4" actId="2696"/>
        <pc:sldMkLst>
          <pc:docMk/>
          <pc:sldMk cId="3067120686" sldId="832"/>
        </pc:sldMkLst>
      </pc:sldChg>
      <pc:sldChg chg="del">
        <pc:chgData name="Phillip Porter" userId="afc1cc5d4ac9832e" providerId="LiveId" clId="{CCC104A7-7E19-420C-B153-0D5941752E79}" dt="2021-06-03T16:57:23.489" v="1" actId="2696"/>
        <pc:sldMkLst>
          <pc:docMk/>
          <pc:sldMk cId="1731869421" sldId="834"/>
        </pc:sldMkLst>
      </pc:sldChg>
    </pc:docChg>
  </pc:docChgLst>
  <pc:docChgLst>
    <pc:chgData name="Phillip Porter" userId="afc1cc5d4ac9832e" providerId="LiveId" clId="{3A8580E8-68D4-4AB7-A422-2D16F9DAFE9D}"/>
    <pc:docChg chg="custSel addSld modSld sldOrd">
      <pc:chgData name="Phillip Porter" userId="afc1cc5d4ac9832e" providerId="LiveId" clId="{3A8580E8-68D4-4AB7-A422-2D16F9DAFE9D}" dt="2020-11-13T00:22:10.801" v="495"/>
      <pc:docMkLst>
        <pc:docMk/>
      </pc:docMkLst>
      <pc:sldChg chg="delSp mod modAnim">
        <pc:chgData name="Phillip Porter" userId="afc1cc5d4ac9832e" providerId="LiveId" clId="{3A8580E8-68D4-4AB7-A422-2D16F9DAFE9D}" dt="2020-11-12T19:39:16.730" v="392" actId="21"/>
        <pc:sldMkLst>
          <pc:docMk/>
          <pc:sldMk cId="1647279348" sldId="764"/>
        </pc:sldMkLst>
        <pc:spChg chg="del">
          <ac:chgData name="Phillip Porter" userId="afc1cc5d4ac9832e" providerId="LiveId" clId="{3A8580E8-68D4-4AB7-A422-2D16F9DAFE9D}" dt="2020-11-12T19:39:16.730" v="392" actId="21"/>
          <ac:spMkLst>
            <pc:docMk/>
            <pc:sldMk cId="1647279348" sldId="764"/>
            <ac:spMk id="14" creationId="{067ACF1B-84B9-42BF-863A-D8F6BA279C3F}"/>
          </ac:spMkLst>
        </pc:spChg>
      </pc:sldChg>
      <pc:sldChg chg="modSp modAnim">
        <pc:chgData name="Phillip Porter" userId="afc1cc5d4ac9832e" providerId="LiveId" clId="{3A8580E8-68D4-4AB7-A422-2D16F9DAFE9D}" dt="2020-11-13T00:15:24.678" v="411"/>
        <pc:sldMkLst>
          <pc:docMk/>
          <pc:sldMk cId="949151850" sldId="767"/>
        </pc:sldMkLst>
        <pc:spChg chg="mod">
          <ac:chgData name="Phillip Porter" userId="afc1cc5d4ac9832e" providerId="LiveId" clId="{3A8580E8-68D4-4AB7-A422-2D16F9DAFE9D}" dt="2020-11-12T19:39:22.705" v="395" actId="20577"/>
          <ac:spMkLst>
            <pc:docMk/>
            <pc:sldMk cId="949151850" sldId="767"/>
            <ac:spMk id="10" creationId="{E940EC98-B96A-4580-81D3-80000A35AD23}"/>
          </ac:spMkLst>
        </pc:spChg>
      </pc:sldChg>
      <pc:sldChg chg="modSp modAnim">
        <pc:chgData name="Phillip Porter" userId="afc1cc5d4ac9832e" providerId="LiveId" clId="{3A8580E8-68D4-4AB7-A422-2D16F9DAFE9D}" dt="2020-11-13T00:15:28.235" v="412"/>
        <pc:sldMkLst>
          <pc:docMk/>
          <pc:sldMk cId="2457002408" sldId="768"/>
        </pc:sldMkLst>
        <pc:spChg chg="mod">
          <ac:chgData name="Phillip Porter" userId="afc1cc5d4ac9832e" providerId="LiveId" clId="{3A8580E8-68D4-4AB7-A422-2D16F9DAFE9D}" dt="2020-11-12T19:39:32.290" v="398" actId="20577"/>
          <ac:spMkLst>
            <pc:docMk/>
            <pc:sldMk cId="2457002408" sldId="768"/>
            <ac:spMk id="10" creationId="{E940EC98-B96A-4580-81D3-80000A35AD23}"/>
          </ac:spMkLst>
        </pc:spChg>
      </pc:sldChg>
      <pc:sldChg chg="modSp modAnim">
        <pc:chgData name="Phillip Porter" userId="afc1cc5d4ac9832e" providerId="LiveId" clId="{3A8580E8-68D4-4AB7-A422-2D16F9DAFE9D}" dt="2020-11-13T00:15:31.815" v="413"/>
        <pc:sldMkLst>
          <pc:docMk/>
          <pc:sldMk cId="2151341461" sldId="769"/>
        </pc:sldMkLst>
        <pc:spChg chg="mod">
          <ac:chgData name="Phillip Porter" userId="afc1cc5d4ac9832e" providerId="LiveId" clId="{3A8580E8-68D4-4AB7-A422-2D16F9DAFE9D}" dt="2020-11-12T19:39:42.586" v="401" actId="20577"/>
          <ac:spMkLst>
            <pc:docMk/>
            <pc:sldMk cId="2151341461" sldId="769"/>
            <ac:spMk id="10" creationId="{E940EC98-B96A-4580-81D3-80000A35AD23}"/>
          </ac:spMkLst>
        </pc:spChg>
      </pc:sldChg>
      <pc:sldChg chg="modSp modAnim">
        <pc:chgData name="Phillip Porter" userId="afc1cc5d4ac9832e" providerId="LiveId" clId="{3A8580E8-68D4-4AB7-A422-2D16F9DAFE9D}" dt="2020-11-13T00:17:40.360" v="414"/>
        <pc:sldMkLst>
          <pc:docMk/>
          <pc:sldMk cId="3034081916" sldId="770"/>
        </pc:sldMkLst>
        <pc:spChg chg="mod">
          <ac:chgData name="Phillip Porter" userId="afc1cc5d4ac9832e" providerId="LiveId" clId="{3A8580E8-68D4-4AB7-A422-2D16F9DAFE9D}" dt="2020-11-12T19:39:48.177" v="404" actId="20577"/>
          <ac:spMkLst>
            <pc:docMk/>
            <pc:sldMk cId="3034081916" sldId="770"/>
            <ac:spMk id="10" creationId="{E940EC98-B96A-4580-81D3-80000A35AD23}"/>
          </ac:spMkLst>
        </pc:spChg>
      </pc:sldChg>
      <pc:sldChg chg="modSp mod modAnim">
        <pc:chgData name="Phillip Porter" userId="afc1cc5d4ac9832e" providerId="LiveId" clId="{3A8580E8-68D4-4AB7-A422-2D16F9DAFE9D}" dt="2020-11-12T19:40:01.130" v="407" actId="20577"/>
        <pc:sldMkLst>
          <pc:docMk/>
          <pc:sldMk cId="3231193939" sldId="772"/>
        </pc:sldMkLst>
        <pc:spChg chg="mod">
          <ac:chgData name="Phillip Porter" userId="afc1cc5d4ac9832e" providerId="LiveId" clId="{3A8580E8-68D4-4AB7-A422-2D16F9DAFE9D}" dt="2020-11-12T16:28:39.165" v="221" actId="1076"/>
          <ac:spMkLst>
            <pc:docMk/>
            <pc:sldMk cId="3231193939" sldId="772"/>
            <ac:spMk id="3" creationId="{C7A80CFE-2E9F-4359-AB0E-C202931E63A1}"/>
          </ac:spMkLst>
        </pc:spChg>
        <pc:spChg chg="mod">
          <ac:chgData name="Phillip Porter" userId="afc1cc5d4ac9832e" providerId="LiveId" clId="{3A8580E8-68D4-4AB7-A422-2D16F9DAFE9D}" dt="2020-11-12T16:28:45.255" v="223" actId="255"/>
          <ac:spMkLst>
            <pc:docMk/>
            <pc:sldMk cId="3231193939" sldId="772"/>
            <ac:spMk id="6" creationId="{6DD627DB-40B5-4BB6-A738-083B78F0349D}"/>
          </ac:spMkLst>
        </pc:spChg>
        <pc:spChg chg="mod">
          <ac:chgData name="Phillip Porter" userId="afc1cc5d4ac9832e" providerId="LiveId" clId="{3A8580E8-68D4-4AB7-A422-2D16F9DAFE9D}" dt="2020-11-12T16:28:50.207" v="224" actId="255"/>
          <ac:spMkLst>
            <pc:docMk/>
            <pc:sldMk cId="3231193939" sldId="772"/>
            <ac:spMk id="7" creationId="{DBB11E2E-8FAB-4212-BE76-0027B3CDF7F9}"/>
          </ac:spMkLst>
        </pc:spChg>
        <pc:spChg chg="mod">
          <ac:chgData name="Phillip Porter" userId="afc1cc5d4ac9832e" providerId="LiveId" clId="{3A8580E8-68D4-4AB7-A422-2D16F9DAFE9D}" dt="2020-11-12T19:40:01.130" v="407" actId="20577"/>
          <ac:spMkLst>
            <pc:docMk/>
            <pc:sldMk cId="3231193939" sldId="772"/>
            <ac:spMk id="10" creationId="{E940EC98-B96A-4580-81D3-80000A35AD23}"/>
          </ac:spMkLst>
        </pc:spChg>
      </pc:sldChg>
      <pc:sldChg chg="modSp mod modAnim">
        <pc:chgData name="Phillip Porter" userId="afc1cc5d4ac9832e" providerId="LiveId" clId="{3A8580E8-68D4-4AB7-A422-2D16F9DAFE9D}" dt="2020-11-12T19:40:21.150" v="410" actId="20577"/>
        <pc:sldMkLst>
          <pc:docMk/>
          <pc:sldMk cId="2707259756" sldId="773"/>
        </pc:sldMkLst>
        <pc:spChg chg="mod">
          <ac:chgData name="Phillip Porter" userId="afc1cc5d4ac9832e" providerId="LiveId" clId="{3A8580E8-68D4-4AB7-A422-2D16F9DAFE9D}" dt="2020-11-12T16:29:04.191" v="225" actId="255"/>
          <ac:spMkLst>
            <pc:docMk/>
            <pc:sldMk cId="2707259756" sldId="773"/>
            <ac:spMk id="2" creationId="{CA0321C4-1FC6-480E-9299-598E6D9C0BA7}"/>
          </ac:spMkLst>
        </pc:spChg>
        <pc:spChg chg="mod">
          <ac:chgData name="Phillip Porter" userId="afc1cc5d4ac9832e" providerId="LiveId" clId="{3A8580E8-68D4-4AB7-A422-2D16F9DAFE9D}" dt="2020-11-12T16:29:10.226" v="226" actId="255"/>
          <ac:spMkLst>
            <pc:docMk/>
            <pc:sldMk cId="2707259756" sldId="773"/>
            <ac:spMk id="5" creationId="{10D592C8-3D50-41A9-A99F-341071A1B998}"/>
          </ac:spMkLst>
        </pc:spChg>
        <pc:spChg chg="mod">
          <ac:chgData name="Phillip Porter" userId="afc1cc5d4ac9832e" providerId="LiveId" clId="{3A8580E8-68D4-4AB7-A422-2D16F9DAFE9D}" dt="2020-11-12T19:40:21.150" v="410" actId="20577"/>
          <ac:spMkLst>
            <pc:docMk/>
            <pc:sldMk cId="2707259756" sldId="773"/>
            <ac:spMk id="10" creationId="{E940EC98-B96A-4580-81D3-80000A35AD23}"/>
          </ac:spMkLst>
        </pc:spChg>
      </pc:sldChg>
      <pc:sldChg chg="addSp delSp modSp add mod modAnim">
        <pc:chgData name="Phillip Porter" userId="afc1cc5d4ac9832e" providerId="LiveId" clId="{3A8580E8-68D4-4AB7-A422-2D16F9DAFE9D}" dt="2020-11-13T00:20:07.077" v="425" actId="114"/>
        <pc:sldMkLst>
          <pc:docMk/>
          <pc:sldMk cId="3580557619" sldId="827"/>
        </pc:sldMkLst>
        <pc:spChg chg="mod">
          <ac:chgData name="Phillip Porter" userId="afc1cc5d4ac9832e" providerId="LiveId" clId="{3A8580E8-68D4-4AB7-A422-2D16F9DAFE9D}" dt="2020-11-13T00:20:07.077" v="425" actId="114"/>
          <ac:spMkLst>
            <pc:docMk/>
            <pc:sldMk cId="3580557619" sldId="827"/>
            <ac:spMk id="2" creationId="{CA0321C4-1FC6-480E-9299-598E6D9C0BA7}"/>
          </ac:spMkLst>
        </pc:spChg>
        <pc:spChg chg="del mod">
          <ac:chgData name="Phillip Porter" userId="afc1cc5d4ac9832e" providerId="LiveId" clId="{3A8580E8-68D4-4AB7-A422-2D16F9DAFE9D}" dt="2020-11-07T20:06:00.338" v="97" actId="21"/>
          <ac:spMkLst>
            <pc:docMk/>
            <pc:sldMk cId="3580557619" sldId="827"/>
            <ac:spMk id="5" creationId="{10D592C8-3D50-41A9-A99F-341071A1B998}"/>
          </ac:spMkLst>
        </pc:spChg>
        <pc:spChg chg="mod">
          <ac:chgData name="Phillip Porter" userId="afc1cc5d4ac9832e" providerId="LiveId" clId="{3A8580E8-68D4-4AB7-A422-2D16F9DAFE9D}" dt="2020-11-07T20:01:34.863" v="10" actId="6549"/>
          <ac:spMkLst>
            <pc:docMk/>
            <pc:sldMk cId="3580557619" sldId="827"/>
            <ac:spMk id="10" creationId="{E940EC98-B96A-4580-81D3-80000A35AD23}"/>
          </ac:spMkLst>
        </pc:spChg>
        <pc:spChg chg="add mod">
          <ac:chgData name="Phillip Porter" userId="afc1cc5d4ac9832e" providerId="LiveId" clId="{3A8580E8-68D4-4AB7-A422-2D16F9DAFE9D}" dt="2020-11-13T00:19:56.734" v="422" actId="1076"/>
          <ac:spMkLst>
            <pc:docMk/>
            <pc:sldMk cId="3580557619" sldId="827"/>
            <ac:spMk id="11" creationId="{E118F65B-2FBE-4FF1-A775-840378BA0F6C}"/>
          </ac:spMkLst>
        </pc:spChg>
        <pc:picChg chg="add mod">
          <ac:chgData name="Phillip Porter" userId="afc1cc5d4ac9832e" providerId="LiveId" clId="{3A8580E8-68D4-4AB7-A422-2D16F9DAFE9D}" dt="2020-11-13T00:19:59.406" v="423" actId="1076"/>
          <ac:picMkLst>
            <pc:docMk/>
            <pc:sldMk cId="3580557619" sldId="827"/>
            <ac:picMk id="1026" creationId="{0486C137-9BF8-4AA6-B61E-CE82ACC315E3}"/>
          </ac:picMkLst>
        </pc:picChg>
      </pc:sldChg>
      <pc:sldChg chg="addSp delSp modSp add mod modAnim">
        <pc:chgData name="Phillip Porter" userId="afc1cc5d4ac9832e" providerId="LiveId" clId="{3A8580E8-68D4-4AB7-A422-2D16F9DAFE9D}" dt="2020-11-13T00:22:10.801" v="495"/>
        <pc:sldMkLst>
          <pc:docMk/>
          <pc:sldMk cId="1018320791" sldId="828"/>
        </pc:sldMkLst>
        <pc:spChg chg="mod">
          <ac:chgData name="Phillip Porter" userId="afc1cc5d4ac9832e" providerId="LiveId" clId="{3A8580E8-68D4-4AB7-A422-2D16F9DAFE9D}" dt="2020-11-07T20:09:57.795" v="205" actId="948"/>
          <ac:spMkLst>
            <pc:docMk/>
            <pc:sldMk cId="1018320791" sldId="828"/>
            <ac:spMk id="2" creationId="{CA0321C4-1FC6-480E-9299-598E6D9C0BA7}"/>
          </ac:spMkLst>
        </pc:spChg>
        <pc:spChg chg="del">
          <ac:chgData name="Phillip Porter" userId="afc1cc5d4ac9832e" providerId="LiveId" clId="{3A8580E8-68D4-4AB7-A422-2D16F9DAFE9D}" dt="2020-11-07T20:07:43.717" v="139" actId="21"/>
          <ac:spMkLst>
            <pc:docMk/>
            <pc:sldMk cId="1018320791" sldId="828"/>
            <ac:spMk id="11" creationId="{E118F65B-2FBE-4FF1-A775-840378BA0F6C}"/>
          </ac:spMkLst>
        </pc:spChg>
        <pc:spChg chg="add mod">
          <ac:chgData name="Phillip Porter" userId="afc1cc5d4ac9832e" providerId="LiveId" clId="{3A8580E8-68D4-4AB7-A422-2D16F9DAFE9D}" dt="2020-11-07T20:10:05.433" v="207" actId="14100"/>
          <ac:spMkLst>
            <pc:docMk/>
            <pc:sldMk cId="1018320791" sldId="828"/>
            <ac:spMk id="12" creationId="{4DE630FA-2D36-4AC6-A7F0-A103AFC369CF}"/>
          </ac:spMkLst>
        </pc:spChg>
        <pc:picChg chg="del">
          <ac:chgData name="Phillip Porter" userId="afc1cc5d4ac9832e" providerId="LiveId" clId="{3A8580E8-68D4-4AB7-A422-2D16F9DAFE9D}" dt="2020-11-07T20:07:26.892" v="136" actId="21"/>
          <ac:picMkLst>
            <pc:docMk/>
            <pc:sldMk cId="1018320791" sldId="828"/>
            <ac:picMk id="1026" creationId="{0486C137-9BF8-4AA6-B61E-CE82ACC315E3}"/>
          </ac:picMkLst>
        </pc:picChg>
        <pc:picChg chg="add mod">
          <ac:chgData name="Phillip Porter" userId="afc1cc5d4ac9832e" providerId="LiveId" clId="{3A8580E8-68D4-4AB7-A422-2D16F9DAFE9D}" dt="2020-11-07T20:10:08.112" v="208" actId="1076"/>
          <ac:picMkLst>
            <pc:docMk/>
            <pc:sldMk cId="1018320791" sldId="828"/>
            <ac:picMk id="2050" creationId="{D17E89E5-3C57-429E-847F-92AE11A4C394}"/>
          </ac:picMkLst>
        </pc:picChg>
      </pc:sldChg>
      <pc:sldChg chg="modSp mod">
        <pc:chgData name="Phillip Porter" userId="afc1cc5d4ac9832e" providerId="LiveId" clId="{3A8580E8-68D4-4AB7-A422-2D16F9DAFE9D}" dt="2020-11-10T16:01:29.271" v="211"/>
        <pc:sldMkLst>
          <pc:docMk/>
          <pc:sldMk cId="3709756716" sldId="829"/>
        </pc:sldMkLst>
        <pc:spChg chg="mod">
          <ac:chgData name="Phillip Porter" userId="afc1cc5d4ac9832e" providerId="LiveId" clId="{3A8580E8-68D4-4AB7-A422-2D16F9DAFE9D}" dt="2020-11-10T16:01:18.875" v="209" actId="21"/>
          <ac:spMkLst>
            <pc:docMk/>
            <pc:sldMk cId="3709756716" sldId="829"/>
            <ac:spMk id="3" creationId="{4DA0C7B8-4C4C-42CC-B3BE-B0DCF64EAF5F}"/>
          </ac:spMkLst>
        </pc:spChg>
        <pc:spChg chg="mod">
          <ac:chgData name="Phillip Porter" userId="afc1cc5d4ac9832e" providerId="LiveId" clId="{3A8580E8-68D4-4AB7-A422-2D16F9DAFE9D}" dt="2020-11-10T16:01:29.271" v="211"/>
          <ac:spMkLst>
            <pc:docMk/>
            <pc:sldMk cId="3709756716" sldId="829"/>
            <ac:spMk id="13" creationId="{786F6374-576A-41B2-8093-FCAC54BEDED8}"/>
          </ac:spMkLst>
        </pc:spChg>
      </pc:sldChg>
      <pc:sldChg chg="addSp delSp modSp add mod modAnim">
        <pc:chgData name="Phillip Porter" userId="afc1cc5d4ac9832e" providerId="LiveId" clId="{3A8580E8-68D4-4AB7-A422-2D16F9DAFE9D}" dt="2020-11-13T00:22:04.731" v="493"/>
        <pc:sldMkLst>
          <pc:docMk/>
          <pc:sldMk cId="4142042376" sldId="830"/>
        </pc:sldMkLst>
        <pc:spChg chg="mod">
          <ac:chgData name="Phillip Porter" userId="afc1cc5d4ac9832e" providerId="LiveId" clId="{3A8580E8-68D4-4AB7-A422-2D16F9DAFE9D}" dt="2020-11-13T00:21:09.412" v="483" actId="20577"/>
          <ac:spMkLst>
            <pc:docMk/>
            <pc:sldMk cId="4142042376" sldId="830"/>
            <ac:spMk id="2" creationId="{CA0321C4-1FC6-480E-9299-598E6D9C0BA7}"/>
          </ac:spMkLst>
        </pc:spChg>
        <pc:spChg chg="add mod">
          <ac:chgData name="Phillip Porter" userId="afc1cc5d4ac9832e" providerId="LiveId" clId="{3A8580E8-68D4-4AB7-A422-2D16F9DAFE9D}" dt="2020-11-13T00:21:44.217" v="491" actId="1076"/>
          <ac:spMkLst>
            <pc:docMk/>
            <pc:sldMk cId="4142042376" sldId="830"/>
            <ac:spMk id="3" creationId="{F95319D2-CDD2-4120-882E-DC99673DF931}"/>
          </ac:spMkLst>
        </pc:spChg>
        <pc:spChg chg="add mod">
          <ac:chgData name="Phillip Porter" userId="afc1cc5d4ac9832e" providerId="LiveId" clId="{3A8580E8-68D4-4AB7-A422-2D16F9DAFE9D}" dt="2020-11-12T16:37:04.145" v="337" actId="1076"/>
          <ac:spMkLst>
            <pc:docMk/>
            <pc:sldMk cId="4142042376" sldId="830"/>
            <ac:spMk id="5" creationId="{ABC07727-7CDC-4D88-B6FF-B686A44CDFCE}"/>
          </ac:spMkLst>
        </pc:spChg>
        <pc:spChg chg="add del mod">
          <ac:chgData name="Phillip Porter" userId="afc1cc5d4ac9832e" providerId="LiveId" clId="{3A8580E8-68D4-4AB7-A422-2D16F9DAFE9D}" dt="2020-11-13T00:21:26.559" v="486" actId="21"/>
          <ac:spMkLst>
            <pc:docMk/>
            <pc:sldMk cId="4142042376" sldId="830"/>
            <ac:spMk id="11" creationId="{D335AE29-1BE7-44A4-9146-6CCB2601E07E}"/>
          </ac:spMkLst>
        </pc:spChg>
        <pc:spChg chg="del mod">
          <ac:chgData name="Phillip Porter" userId="afc1cc5d4ac9832e" providerId="LiveId" clId="{3A8580E8-68D4-4AB7-A422-2D16F9DAFE9D}" dt="2020-11-12T16:33:14.098" v="277" actId="21"/>
          <ac:spMkLst>
            <pc:docMk/>
            <pc:sldMk cId="4142042376" sldId="830"/>
            <ac:spMk id="12" creationId="{4DE630FA-2D36-4AC6-A7F0-A103AFC369CF}"/>
          </ac:spMkLst>
        </pc:spChg>
        <pc:picChg chg="add del mod">
          <ac:chgData name="Phillip Porter" userId="afc1cc5d4ac9832e" providerId="LiveId" clId="{3A8580E8-68D4-4AB7-A422-2D16F9DAFE9D}" dt="2020-11-12T16:33:14.098" v="277" actId="21"/>
          <ac:picMkLst>
            <pc:docMk/>
            <pc:sldMk cId="4142042376" sldId="830"/>
            <ac:picMk id="1026" creationId="{C0A3D1C1-F323-41CF-88D0-04598E27D1EA}"/>
          </ac:picMkLst>
        </pc:picChg>
        <pc:picChg chg="add del mod">
          <ac:chgData name="Phillip Porter" userId="afc1cc5d4ac9832e" providerId="LiveId" clId="{3A8580E8-68D4-4AB7-A422-2D16F9DAFE9D}" dt="2020-11-12T16:36:13.306" v="321" actId="21"/>
          <ac:picMkLst>
            <pc:docMk/>
            <pc:sldMk cId="4142042376" sldId="830"/>
            <ac:picMk id="1028" creationId="{A1ABDBC8-9E7D-42D5-AA6A-E6D4014C4D45}"/>
          </ac:picMkLst>
        </pc:picChg>
        <pc:picChg chg="add del mod">
          <ac:chgData name="Phillip Porter" userId="afc1cc5d4ac9832e" providerId="LiveId" clId="{3A8580E8-68D4-4AB7-A422-2D16F9DAFE9D}" dt="2020-11-12T16:36:50.023" v="332" actId="21"/>
          <ac:picMkLst>
            <pc:docMk/>
            <pc:sldMk cId="4142042376" sldId="830"/>
            <ac:picMk id="1030" creationId="{6D9FEE9D-E486-4FD2-9ECF-3936ED680106}"/>
          </ac:picMkLst>
        </pc:picChg>
        <pc:picChg chg="add mod">
          <ac:chgData name="Phillip Porter" userId="afc1cc5d4ac9832e" providerId="LiveId" clId="{3A8580E8-68D4-4AB7-A422-2D16F9DAFE9D}" dt="2020-11-12T16:36:59.193" v="336" actId="14100"/>
          <ac:picMkLst>
            <pc:docMk/>
            <pc:sldMk cId="4142042376" sldId="830"/>
            <ac:picMk id="1032" creationId="{B1ADA105-6312-4BB9-B61B-3E77C31E02F3}"/>
          </ac:picMkLst>
        </pc:picChg>
        <pc:picChg chg="del">
          <ac:chgData name="Phillip Porter" userId="afc1cc5d4ac9832e" providerId="LiveId" clId="{3A8580E8-68D4-4AB7-A422-2D16F9DAFE9D}" dt="2020-11-12T16:31:49.834" v="257" actId="21"/>
          <ac:picMkLst>
            <pc:docMk/>
            <pc:sldMk cId="4142042376" sldId="830"/>
            <ac:picMk id="2050" creationId="{D17E89E5-3C57-429E-847F-92AE11A4C394}"/>
          </ac:picMkLst>
        </pc:picChg>
      </pc:sldChg>
      <pc:sldChg chg="addSp delSp modSp add mod ord modAnim">
        <pc:chgData name="Phillip Porter" userId="afc1cc5d4ac9832e" providerId="LiveId" clId="{3A8580E8-68D4-4AB7-A422-2D16F9DAFE9D}" dt="2020-11-13T00:22:07.772" v="494"/>
        <pc:sldMkLst>
          <pc:docMk/>
          <pc:sldMk cId="661468225" sldId="831"/>
        </pc:sldMkLst>
        <pc:spChg chg="mod">
          <ac:chgData name="Phillip Porter" userId="afc1cc5d4ac9832e" providerId="LiveId" clId="{3A8580E8-68D4-4AB7-A422-2D16F9DAFE9D}" dt="2020-11-13T00:20:52.328" v="449" actId="20577"/>
          <ac:spMkLst>
            <pc:docMk/>
            <pc:sldMk cId="661468225" sldId="831"/>
            <ac:spMk id="2" creationId="{CA0321C4-1FC6-480E-9299-598E6D9C0BA7}"/>
          </ac:spMkLst>
        </pc:spChg>
        <pc:spChg chg="add mod">
          <ac:chgData name="Phillip Porter" userId="afc1cc5d4ac9832e" providerId="LiveId" clId="{3A8580E8-68D4-4AB7-A422-2D16F9DAFE9D}" dt="2020-11-13T00:21:38.889" v="490" actId="1076"/>
          <ac:spMkLst>
            <pc:docMk/>
            <pc:sldMk cId="661468225" sldId="831"/>
            <ac:spMk id="3" creationId="{28D6B8FA-A01C-4C20-AE52-40E090228E2A}"/>
          </ac:spMkLst>
        </pc:spChg>
        <pc:spChg chg="del">
          <ac:chgData name="Phillip Porter" userId="afc1cc5d4ac9832e" providerId="LiveId" clId="{3A8580E8-68D4-4AB7-A422-2D16F9DAFE9D}" dt="2020-11-12T16:34:59.430" v="304" actId="21"/>
          <ac:spMkLst>
            <pc:docMk/>
            <pc:sldMk cId="661468225" sldId="831"/>
            <ac:spMk id="11" creationId="{D335AE29-1BE7-44A4-9146-6CCB2601E07E}"/>
          </ac:spMkLst>
        </pc:spChg>
        <pc:spChg chg="add del mod">
          <ac:chgData name="Phillip Porter" userId="afc1cc5d4ac9832e" providerId="LiveId" clId="{3A8580E8-68D4-4AB7-A422-2D16F9DAFE9D}" dt="2020-11-13T00:21:34.856" v="489" actId="21"/>
          <ac:spMkLst>
            <pc:docMk/>
            <pc:sldMk cId="661468225" sldId="831"/>
            <ac:spMk id="12" creationId="{9409EEA8-0CD6-4182-BF51-10317A831DB7}"/>
          </ac:spMkLst>
        </pc:spChg>
      </pc:sldChg>
      <pc:sldChg chg="addSp delSp modSp add mod modAnim">
        <pc:chgData name="Phillip Porter" userId="afc1cc5d4ac9832e" providerId="LiveId" clId="{3A8580E8-68D4-4AB7-A422-2D16F9DAFE9D}" dt="2020-11-13T00:22:02.099" v="492"/>
        <pc:sldMkLst>
          <pc:docMk/>
          <pc:sldMk cId="3067120686" sldId="832"/>
        </pc:sldMkLst>
        <pc:spChg chg="mod">
          <ac:chgData name="Phillip Porter" userId="afc1cc5d4ac9832e" providerId="LiveId" clId="{3A8580E8-68D4-4AB7-A422-2D16F9DAFE9D}" dt="2020-11-12T16:38:10.570" v="377" actId="20577"/>
          <ac:spMkLst>
            <pc:docMk/>
            <pc:sldMk cId="3067120686" sldId="832"/>
            <ac:spMk id="2" creationId="{CA0321C4-1FC6-480E-9299-598E6D9C0BA7}"/>
          </ac:spMkLst>
        </pc:spChg>
        <pc:spChg chg="mod">
          <ac:chgData name="Phillip Porter" userId="afc1cc5d4ac9832e" providerId="LiveId" clId="{3A8580E8-68D4-4AB7-A422-2D16F9DAFE9D}" dt="2020-11-12T16:39:02.218" v="389" actId="20577"/>
          <ac:spMkLst>
            <pc:docMk/>
            <pc:sldMk cId="3067120686" sldId="832"/>
            <ac:spMk id="5" creationId="{ABC07727-7CDC-4D88-B6FF-B686A44CDFCE}"/>
          </ac:spMkLst>
        </pc:spChg>
        <pc:spChg chg="del">
          <ac:chgData name="Phillip Porter" userId="afc1cc5d4ac9832e" providerId="LiveId" clId="{3A8580E8-68D4-4AB7-A422-2D16F9DAFE9D}" dt="2020-11-12T16:37:48.398" v="342" actId="21"/>
          <ac:spMkLst>
            <pc:docMk/>
            <pc:sldMk cId="3067120686" sldId="832"/>
            <ac:spMk id="11" creationId="{D335AE29-1BE7-44A4-9146-6CCB2601E07E}"/>
          </ac:spMkLst>
        </pc:spChg>
        <pc:spChg chg="add mod">
          <ac:chgData name="Phillip Porter" userId="afc1cc5d4ac9832e" providerId="LiveId" clId="{3A8580E8-68D4-4AB7-A422-2D16F9DAFE9D}" dt="2020-11-12T16:39:12.566" v="391" actId="12"/>
          <ac:spMkLst>
            <pc:docMk/>
            <pc:sldMk cId="3067120686" sldId="832"/>
            <ac:spMk id="12" creationId="{551F4DB7-FF08-477A-9C91-3C9704BCAD3A}"/>
          </ac:spMkLst>
        </pc:spChg>
        <pc:picChg chg="del">
          <ac:chgData name="Phillip Porter" userId="afc1cc5d4ac9832e" providerId="LiveId" clId="{3A8580E8-68D4-4AB7-A422-2D16F9DAFE9D}" dt="2020-11-12T16:38:15.151" v="378" actId="21"/>
          <ac:picMkLst>
            <pc:docMk/>
            <pc:sldMk cId="3067120686" sldId="832"/>
            <ac:picMk id="1032" creationId="{B1ADA105-6312-4BB9-B61B-3E77C31E02F3}"/>
          </ac:picMkLst>
        </pc:picChg>
        <pc:picChg chg="add mod">
          <ac:chgData name="Phillip Porter" userId="afc1cc5d4ac9832e" providerId="LiveId" clId="{3A8580E8-68D4-4AB7-A422-2D16F9DAFE9D}" dt="2020-11-12T16:38:57.888" v="381" actId="1076"/>
          <ac:picMkLst>
            <pc:docMk/>
            <pc:sldMk cId="3067120686" sldId="832"/>
            <ac:picMk id="2050" creationId="{58601490-C68C-4500-933F-241DC898454B}"/>
          </ac:picMkLst>
        </pc:picChg>
      </pc:sldChg>
    </pc:docChg>
  </pc:docChgLst>
  <pc:docChgLst>
    <pc:chgData name="Phillip Porter" userId="afc1cc5d4ac9832e" providerId="LiveId" clId="{B6DB7211-FC81-4593-9C25-673D69CCD8E9}"/>
    <pc:docChg chg="custSel addSld delSld modSld sldOrd">
      <pc:chgData name="Phillip Porter" userId="afc1cc5d4ac9832e" providerId="LiveId" clId="{B6DB7211-FC81-4593-9C25-673D69CCD8E9}" dt="2020-07-03T20:56:38.571" v="24"/>
      <pc:docMkLst>
        <pc:docMk/>
      </pc:docMkLst>
      <pc:sldChg chg="del">
        <pc:chgData name="Phillip Porter" userId="afc1cc5d4ac9832e" providerId="LiveId" clId="{B6DB7211-FC81-4593-9C25-673D69CCD8E9}" dt="2020-06-23T16:26:06.215" v="0" actId="2696"/>
        <pc:sldMkLst>
          <pc:docMk/>
          <pc:sldMk cId="3484950229" sldId="258"/>
        </pc:sldMkLst>
      </pc:sldChg>
      <pc:sldChg chg="del">
        <pc:chgData name="Phillip Porter" userId="afc1cc5d4ac9832e" providerId="LiveId" clId="{B6DB7211-FC81-4593-9C25-673D69CCD8E9}" dt="2020-07-03T20:56:01.236" v="21" actId="2696"/>
        <pc:sldMkLst>
          <pc:docMk/>
          <pc:sldMk cId="1069757259" sldId="315"/>
        </pc:sldMkLst>
      </pc:sldChg>
      <pc:sldChg chg="del">
        <pc:chgData name="Phillip Porter" userId="afc1cc5d4ac9832e" providerId="LiveId" clId="{B6DB7211-FC81-4593-9C25-673D69CCD8E9}" dt="2020-06-23T16:26:06.215" v="0" actId="2696"/>
        <pc:sldMkLst>
          <pc:docMk/>
          <pc:sldMk cId="966295169" sldId="363"/>
        </pc:sldMkLst>
      </pc:sldChg>
      <pc:sldChg chg="del">
        <pc:chgData name="Phillip Porter" userId="afc1cc5d4ac9832e" providerId="LiveId" clId="{B6DB7211-FC81-4593-9C25-673D69CCD8E9}" dt="2020-07-03T20:56:01.236" v="21" actId="2696"/>
        <pc:sldMkLst>
          <pc:docMk/>
          <pc:sldMk cId="2459961365" sldId="425"/>
        </pc:sldMkLst>
      </pc:sldChg>
      <pc:sldChg chg="del">
        <pc:chgData name="Phillip Porter" userId="afc1cc5d4ac9832e" providerId="LiveId" clId="{B6DB7211-FC81-4593-9C25-673D69CCD8E9}" dt="2020-07-03T20:56:01.236" v="21" actId="2696"/>
        <pc:sldMkLst>
          <pc:docMk/>
          <pc:sldMk cId="1543496462" sldId="426"/>
        </pc:sldMkLst>
      </pc:sldChg>
      <pc:sldChg chg="del">
        <pc:chgData name="Phillip Porter" userId="afc1cc5d4ac9832e" providerId="LiveId" clId="{B6DB7211-FC81-4593-9C25-673D69CCD8E9}" dt="2020-06-23T16:26:06.215" v="0" actId="2696"/>
        <pc:sldMkLst>
          <pc:docMk/>
          <pc:sldMk cId="3077025898" sldId="540"/>
        </pc:sldMkLst>
      </pc:sldChg>
      <pc:sldChg chg="del">
        <pc:chgData name="Phillip Porter" userId="afc1cc5d4ac9832e" providerId="LiveId" clId="{B6DB7211-FC81-4593-9C25-673D69CCD8E9}" dt="2020-06-23T16:26:06.215" v="0" actId="2696"/>
        <pc:sldMkLst>
          <pc:docMk/>
          <pc:sldMk cId="3698458987" sldId="544"/>
        </pc:sldMkLst>
      </pc:sldChg>
      <pc:sldChg chg="del">
        <pc:chgData name="Phillip Porter" userId="afc1cc5d4ac9832e" providerId="LiveId" clId="{B6DB7211-FC81-4593-9C25-673D69CCD8E9}" dt="2020-06-23T16:26:06.215" v="0" actId="2696"/>
        <pc:sldMkLst>
          <pc:docMk/>
          <pc:sldMk cId="977852082" sldId="654"/>
        </pc:sldMkLst>
      </pc:sldChg>
      <pc:sldChg chg="del">
        <pc:chgData name="Phillip Porter" userId="afc1cc5d4ac9832e" providerId="LiveId" clId="{B6DB7211-FC81-4593-9C25-673D69CCD8E9}" dt="2020-06-23T16:26:06.215" v="0" actId="2696"/>
        <pc:sldMkLst>
          <pc:docMk/>
          <pc:sldMk cId="1869501165" sldId="663"/>
        </pc:sldMkLst>
      </pc:sldChg>
      <pc:sldChg chg="del">
        <pc:chgData name="Phillip Porter" userId="afc1cc5d4ac9832e" providerId="LiveId" clId="{B6DB7211-FC81-4593-9C25-673D69CCD8E9}" dt="2020-06-23T16:26:06.215" v="0" actId="2696"/>
        <pc:sldMkLst>
          <pc:docMk/>
          <pc:sldMk cId="1565339154" sldId="744"/>
        </pc:sldMkLst>
      </pc:sldChg>
      <pc:sldChg chg="del">
        <pc:chgData name="Phillip Porter" userId="afc1cc5d4ac9832e" providerId="LiveId" clId="{B6DB7211-FC81-4593-9C25-673D69CCD8E9}" dt="2020-06-23T16:26:06.215" v="0" actId="2696"/>
        <pc:sldMkLst>
          <pc:docMk/>
          <pc:sldMk cId="4043546062" sldId="745"/>
        </pc:sldMkLst>
      </pc:sldChg>
      <pc:sldChg chg="del">
        <pc:chgData name="Phillip Porter" userId="afc1cc5d4ac9832e" providerId="LiveId" clId="{B6DB7211-FC81-4593-9C25-673D69CCD8E9}" dt="2020-06-23T16:26:06.215" v="0" actId="2696"/>
        <pc:sldMkLst>
          <pc:docMk/>
          <pc:sldMk cId="1540030109" sldId="746"/>
        </pc:sldMkLst>
      </pc:sldChg>
      <pc:sldChg chg="del">
        <pc:chgData name="Phillip Porter" userId="afc1cc5d4ac9832e" providerId="LiveId" clId="{B6DB7211-FC81-4593-9C25-673D69CCD8E9}" dt="2020-06-23T16:26:06.215" v="0" actId="2696"/>
        <pc:sldMkLst>
          <pc:docMk/>
          <pc:sldMk cId="732716342" sldId="747"/>
        </pc:sldMkLst>
      </pc:sldChg>
      <pc:sldChg chg="del">
        <pc:chgData name="Phillip Porter" userId="afc1cc5d4ac9832e" providerId="LiveId" clId="{B6DB7211-FC81-4593-9C25-673D69CCD8E9}" dt="2020-06-23T16:26:06.215" v="0" actId="2696"/>
        <pc:sldMkLst>
          <pc:docMk/>
          <pc:sldMk cId="12265477" sldId="748"/>
        </pc:sldMkLst>
      </pc:sldChg>
      <pc:sldChg chg="del">
        <pc:chgData name="Phillip Porter" userId="afc1cc5d4ac9832e" providerId="LiveId" clId="{B6DB7211-FC81-4593-9C25-673D69CCD8E9}" dt="2020-07-03T20:56:01.236" v="21" actId="2696"/>
        <pc:sldMkLst>
          <pc:docMk/>
          <pc:sldMk cId="2943147075" sldId="750"/>
        </pc:sldMkLst>
      </pc:sldChg>
      <pc:sldChg chg="del">
        <pc:chgData name="Phillip Porter" userId="afc1cc5d4ac9832e" providerId="LiveId" clId="{B6DB7211-FC81-4593-9C25-673D69CCD8E9}" dt="2020-07-03T20:56:01.236" v="21" actId="2696"/>
        <pc:sldMkLst>
          <pc:docMk/>
          <pc:sldMk cId="3736142613" sldId="751"/>
        </pc:sldMkLst>
      </pc:sldChg>
      <pc:sldChg chg="del">
        <pc:chgData name="Phillip Porter" userId="afc1cc5d4ac9832e" providerId="LiveId" clId="{B6DB7211-FC81-4593-9C25-673D69CCD8E9}" dt="2020-06-23T16:26:06.215" v="0" actId="2696"/>
        <pc:sldMkLst>
          <pc:docMk/>
          <pc:sldMk cId="2366426196" sldId="752"/>
        </pc:sldMkLst>
      </pc:sldChg>
      <pc:sldChg chg="del">
        <pc:chgData name="Phillip Porter" userId="afc1cc5d4ac9832e" providerId="LiveId" clId="{B6DB7211-FC81-4593-9C25-673D69CCD8E9}" dt="2020-06-23T16:26:06.215" v="0" actId="2696"/>
        <pc:sldMkLst>
          <pc:docMk/>
          <pc:sldMk cId="1252336323" sldId="754"/>
        </pc:sldMkLst>
      </pc:sldChg>
      <pc:sldChg chg="del">
        <pc:chgData name="Phillip Porter" userId="afc1cc5d4ac9832e" providerId="LiveId" clId="{B6DB7211-FC81-4593-9C25-673D69CCD8E9}" dt="2020-07-03T20:55:41.055" v="19" actId="2696"/>
        <pc:sldMkLst>
          <pc:docMk/>
          <pc:sldMk cId="1443339555" sldId="762"/>
        </pc:sldMkLst>
      </pc:sldChg>
      <pc:sldChg chg="delSp del mod">
        <pc:chgData name="Phillip Porter" userId="afc1cc5d4ac9832e" providerId="LiveId" clId="{B6DB7211-FC81-4593-9C25-673D69CCD8E9}" dt="2020-07-03T20:55:41.055" v="19" actId="2696"/>
        <pc:sldMkLst>
          <pc:docMk/>
          <pc:sldMk cId="823242876" sldId="763"/>
        </pc:sldMkLst>
        <pc:spChg chg="del">
          <ac:chgData name="Phillip Porter" userId="afc1cc5d4ac9832e" providerId="LiveId" clId="{B6DB7211-FC81-4593-9C25-673D69CCD8E9}" dt="2020-06-23T16:26:13.458" v="1" actId="21"/>
          <ac:spMkLst>
            <pc:docMk/>
            <pc:sldMk cId="823242876" sldId="763"/>
            <ac:spMk id="6" creationId="{8ED5770F-DB8A-4E31-86BB-6E5AE6C54892}"/>
          </ac:spMkLst>
        </pc:spChg>
      </pc:sldChg>
      <pc:sldChg chg="delSp modSp del mod">
        <pc:chgData name="Phillip Porter" userId="afc1cc5d4ac9832e" providerId="LiveId" clId="{B6DB7211-FC81-4593-9C25-673D69CCD8E9}" dt="2020-07-03T20:55:41.055" v="19" actId="2696"/>
        <pc:sldMkLst>
          <pc:docMk/>
          <pc:sldMk cId="1647279348" sldId="764"/>
        </pc:sldMkLst>
        <pc:spChg chg="del">
          <ac:chgData name="Phillip Porter" userId="afc1cc5d4ac9832e" providerId="LiveId" clId="{B6DB7211-FC81-4593-9C25-673D69CCD8E9}" dt="2020-06-23T16:26:22.507" v="3" actId="21"/>
          <ac:spMkLst>
            <pc:docMk/>
            <pc:sldMk cId="1647279348" sldId="764"/>
            <ac:spMk id="8" creationId="{39650D0B-B8FE-416A-ABAB-E722F1D083A1}"/>
          </ac:spMkLst>
        </pc:spChg>
        <pc:spChg chg="mod">
          <ac:chgData name="Phillip Porter" userId="afc1cc5d4ac9832e" providerId="LiveId" clId="{B6DB7211-FC81-4593-9C25-673D69CCD8E9}" dt="2020-06-23T16:26:24.823" v="4" actId="20577"/>
          <ac:spMkLst>
            <pc:docMk/>
            <pc:sldMk cId="1647279348" sldId="764"/>
            <ac:spMk id="10" creationId="{E940EC98-B96A-4580-81D3-80000A35AD23}"/>
          </ac:spMkLst>
        </pc:spChg>
      </pc:sldChg>
      <pc:sldChg chg="del">
        <pc:chgData name="Phillip Porter" userId="afc1cc5d4ac9832e" providerId="LiveId" clId="{B6DB7211-FC81-4593-9C25-673D69CCD8E9}" dt="2020-07-03T20:55:41.055" v="19" actId="2696"/>
        <pc:sldMkLst>
          <pc:docMk/>
          <pc:sldMk cId="2105967858" sldId="765"/>
        </pc:sldMkLst>
      </pc:sldChg>
      <pc:sldChg chg="delSp del mod">
        <pc:chgData name="Phillip Porter" userId="afc1cc5d4ac9832e" providerId="LiveId" clId="{B6DB7211-FC81-4593-9C25-673D69CCD8E9}" dt="2020-07-03T20:55:41.055" v="19" actId="2696"/>
        <pc:sldMkLst>
          <pc:docMk/>
          <pc:sldMk cId="3539864469" sldId="766"/>
        </pc:sldMkLst>
        <pc:spChg chg="del">
          <ac:chgData name="Phillip Porter" userId="afc1cc5d4ac9832e" providerId="LiveId" clId="{B6DB7211-FC81-4593-9C25-673D69CCD8E9}" dt="2020-06-23T16:26:18.002" v="2" actId="21"/>
          <ac:spMkLst>
            <pc:docMk/>
            <pc:sldMk cId="3539864469" sldId="766"/>
            <ac:spMk id="6" creationId="{8ED5770F-DB8A-4E31-86BB-6E5AE6C54892}"/>
          </ac:spMkLst>
        </pc:spChg>
      </pc:sldChg>
      <pc:sldChg chg="delSp del mod">
        <pc:chgData name="Phillip Porter" userId="afc1cc5d4ac9832e" providerId="LiveId" clId="{B6DB7211-FC81-4593-9C25-673D69CCD8E9}" dt="2020-07-03T20:55:41.055" v="19" actId="2696"/>
        <pc:sldMkLst>
          <pc:docMk/>
          <pc:sldMk cId="949151850" sldId="767"/>
        </pc:sldMkLst>
        <pc:spChg chg="del">
          <ac:chgData name="Phillip Porter" userId="afc1cc5d4ac9832e" providerId="LiveId" clId="{B6DB7211-FC81-4593-9C25-673D69CCD8E9}" dt="2020-06-23T16:26:34.079" v="5" actId="21"/>
          <ac:spMkLst>
            <pc:docMk/>
            <pc:sldMk cId="949151850" sldId="767"/>
            <ac:spMk id="8" creationId="{39650D0B-B8FE-416A-ABAB-E722F1D083A1}"/>
          </ac:spMkLst>
        </pc:spChg>
      </pc:sldChg>
      <pc:sldChg chg="delSp del mod">
        <pc:chgData name="Phillip Porter" userId="afc1cc5d4ac9832e" providerId="LiveId" clId="{B6DB7211-FC81-4593-9C25-673D69CCD8E9}" dt="2020-07-03T20:55:41.055" v="19" actId="2696"/>
        <pc:sldMkLst>
          <pc:docMk/>
          <pc:sldMk cId="2457002408" sldId="768"/>
        </pc:sldMkLst>
        <pc:spChg chg="del">
          <ac:chgData name="Phillip Porter" userId="afc1cc5d4ac9832e" providerId="LiveId" clId="{B6DB7211-FC81-4593-9C25-673D69CCD8E9}" dt="2020-06-23T16:26:40.620" v="6" actId="21"/>
          <ac:spMkLst>
            <pc:docMk/>
            <pc:sldMk cId="2457002408" sldId="768"/>
            <ac:spMk id="8" creationId="{39650D0B-B8FE-416A-ABAB-E722F1D083A1}"/>
          </ac:spMkLst>
        </pc:spChg>
      </pc:sldChg>
      <pc:sldChg chg="delSp del mod">
        <pc:chgData name="Phillip Porter" userId="afc1cc5d4ac9832e" providerId="LiveId" clId="{B6DB7211-FC81-4593-9C25-673D69CCD8E9}" dt="2020-07-03T20:55:41.055" v="19" actId="2696"/>
        <pc:sldMkLst>
          <pc:docMk/>
          <pc:sldMk cId="2151341461" sldId="769"/>
        </pc:sldMkLst>
        <pc:spChg chg="del">
          <ac:chgData name="Phillip Porter" userId="afc1cc5d4ac9832e" providerId="LiveId" clId="{B6DB7211-FC81-4593-9C25-673D69CCD8E9}" dt="2020-06-23T16:26:54.421" v="7" actId="21"/>
          <ac:spMkLst>
            <pc:docMk/>
            <pc:sldMk cId="2151341461" sldId="769"/>
            <ac:spMk id="8" creationId="{39650D0B-B8FE-416A-ABAB-E722F1D083A1}"/>
          </ac:spMkLst>
        </pc:spChg>
      </pc:sldChg>
      <pc:sldChg chg="delSp del mod">
        <pc:chgData name="Phillip Porter" userId="afc1cc5d4ac9832e" providerId="LiveId" clId="{B6DB7211-FC81-4593-9C25-673D69CCD8E9}" dt="2020-07-03T20:55:51.515" v="20" actId="2696"/>
        <pc:sldMkLst>
          <pc:docMk/>
          <pc:sldMk cId="3034081916" sldId="770"/>
        </pc:sldMkLst>
        <pc:spChg chg="del">
          <ac:chgData name="Phillip Porter" userId="afc1cc5d4ac9832e" providerId="LiveId" clId="{B6DB7211-FC81-4593-9C25-673D69CCD8E9}" dt="2020-06-23T16:26:59.750" v="8" actId="21"/>
          <ac:spMkLst>
            <pc:docMk/>
            <pc:sldMk cId="3034081916" sldId="770"/>
            <ac:spMk id="8" creationId="{39650D0B-B8FE-416A-ABAB-E722F1D083A1}"/>
          </ac:spMkLst>
        </pc:spChg>
      </pc:sldChg>
      <pc:sldChg chg="del">
        <pc:chgData name="Phillip Porter" userId="afc1cc5d4ac9832e" providerId="LiveId" clId="{B6DB7211-FC81-4593-9C25-673D69CCD8E9}" dt="2020-07-03T20:55:51.515" v="20" actId="2696"/>
        <pc:sldMkLst>
          <pc:docMk/>
          <pc:sldMk cId="3746635203" sldId="771"/>
        </pc:sldMkLst>
      </pc:sldChg>
      <pc:sldChg chg="delSp del mod">
        <pc:chgData name="Phillip Porter" userId="afc1cc5d4ac9832e" providerId="LiveId" clId="{B6DB7211-FC81-4593-9C25-673D69CCD8E9}" dt="2020-07-03T20:55:51.515" v="20" actId="2696"/>
        <pc:sldMkLst>
          <pc:docMk/>
          <pc:sldMk cId="3231193939" sldId="772"/>
        </pc:sldMkLst>
        <pc:spChg chg="del">
          <ac:chgData name="Phillip Porter" userId="afc1cc5d4ac9832e" providerId="LiveId" clId="{B6DB7211-FC81-4593-9C25-673D69CCD8E9}" dt="2020-06-23T16:27:07.571" v="9" actId="21"/>
          <ac:spMkLst>
            <pc:docMk/>
            <pc:sldMk cId="3231193939" sldId="772"/>
            <ac:spMk id="8" creationId="{39650D0B-B8FE-416A-ABAB-E722F1D083A1}"/>
          </ac:spMkLst>
        </pc:spChg>
      </pc:sldChg>
      <pc:sldChg chg="delSp del mod">
        <pc:chgData name="Phillip Porter" userId="afc1cc5d4ac9832e" providerId="LiveId" clId="{B6DB7211-FC81-4593-9C25-673D69CCD8E9}" dt="2020-07-03T20:55:51.515" v="20" actId="2696"/>
        <pc:sldMkLst>
          <pc:docMk/>
          <pc:sldMk cId="2707259756" sldId="773"/>
        </pc:sldMkLst>
        <pc:spChg chg="del">
          <ac:chgData name="Phillip Porter" userId="afc1cc5d4ac9832e" providerId="LiveId" clId="{B6DB7211-FC81-4593-9C25-673D69CCD8E9}" dt="2020-06-23T16:27:15.470" v="10" actId="21"/>
          <ac:spMkLst>
            <pc:docMk/>
            <pc:sldMk cId="2707259756" sldId="773"/>
            <ac:spMk id="8" creationId="{39650D0B-B8FE-416A-ABAB-E722F1D083A1}"/>
          </ac:spMkLst>
        </pc:spChg>
      </pc:sldChg>
      <pc:sldChg chg="del">
        <pc:chgData name="Phillip Porter" userId="afc1cc5d4ac9832e" providerId="LiveId" clId="{B6DB7211-FC81-4593-9C25-673D69CCD8E9}" dt="2020-07-03T20:55:51.515" v="20" actId="2696"/>
        <pc:sldMkLst>
          <pc:docMk/>
          <pc:sldMk cId="2005195067" sldId="774"/>
        </pc:sldMkLst>
      </pc:sldChg>
      <pc:sldChg chg="del ord">
        <pc:chgData name="Phillip Porter" userId="afc1cc5d4ac9832e" providerId="LiveId" clId="{B6DB7211-FC81-4593-9C25-673D69CCD8E9}" dt="2020-07-03T20:55:51.515" v="20" actId="2696"/>
        <pc:sldMkLst>
          <pc:docMk/>
          <pc:sldMk cId="518934882" sldId="775"/>
        </pc:sldMkLst>
      </pc:sldChg>
      <pc:sldChg chg="delSp modSp del mod">
        <pc:chgData name="Phillip Porter" userId="afc1cc5d4ac9832e" providerId="LiveId" clId="{B6DB7211-FC81-4593-9C25-673D69CCD8E9}" dt="2020-07-03T20:56:01.236" v="21" actId="2696"/>
        <pc:sldMkLst>
          <pc:docMk/>
          <pc:sldMk cId="762000665" sldId="776"/>
        </pc:sldMkLst>
        <pc:spChg chg="del">
          <ac:chgData name="Phillip Porter" userId="afc1cc5d4ac9832e" providerId="LiveId" clId="{B6DB7211-FC81-4593-9C25-673D69CCD8E9}" dt="2020-06-23T16:27:52.570" v="18" actId="21"/>
          <ac:spMkLst>
            <pc:docMk/>
            <pc:sldMk cId="762000665" sldId="776"/>
            <ac:spMk id="6" creationId="{D6B24FDC-970F-4C15-87AB-AC2EA6B62D98}"/>
          </ac:spMkLst>
        </pc:spChg>
        <pc:spChg chg="mod">
          <ac:chgData name="Phillip Porter" userId="afc1cc5d4ac9832e" providerId="LiveId" clId="{B6DB7211-FC81-4593-9C25-673D69CCD8E9}" dt="2020-06-23T16:27:47.414" v="17" actId="20577"/>
          <ac:spMkLst>
            <pc:docMk/>
            <pc:sldMk cId="762000665" sldId="776"/>
            <ac:spMk id="13" creationId="{84D4BFF0-58D4-49FB-9EB3-6A8EB74B92F5}"/>
          </ac:spMkLst>
        </pc:spChg>
      </pc:sldChg>
      <pc:sldChg chg="del">
        <pc:chgData name="Phillip Porter" userId="afc1cc5d4ac9832e" providerId="LiveId" clId="{B6DB7211-FC81-4593-9C25-673D69CCD8E9}" dt="2020-07-03T20:56:01.236" v="21" actId="2696"/>
        <pc:sldMkLst>
          <pc:docMk/>
          <pc:sldMk cId="1139203788" sldId="777"/>
        </pc:sldMkLst>
      </pc:sldChg>
      <pc:sldChg chg="del">
        <pc:chgData name="Phillip Porter" userId="afc1cc5d4ac9832e" providerId="LiveId" clId="{B6DB7211-FC81-4593-9C25-673D69CCD8E9}" dt="2020-07-03T20:56:01.236" v="21" actId="2696"/>
        <pc:sldMkLst>
          <pc:docMk/>
          <pc:sldMk cId="4184075736" sldId="778"/>
        </pc:sldMkLst>
      </pc:sldChg>
      <pc:sldChg chg="del">
        <pc:chgData name="Phillip Porter" userId="afc1cc5d4ac9832e" providerId="LiveId" clId="{B6DB7211-FC81-4593-9C25-673D69CCD8E9}" dt="2020-07-03T20:56:01.236" v="21" actId="2696"/>
        <pc:sldMkLst>
          <pc:docMk/>
          <pc:sldMk cId="626932101" sldId="779"/>
        </pc:sldMkLst>
      </pc:sldChg>
      <pc:sldChg chg="del">
        <pc:chgData name="Phillip Porter" userId="afc1cc5d4ac9832e" providerId="LiveId" clId="{B6DB7211-FC81-4593-9C25-673D69CCD8E9}" dt="2020-07-03T20:56:01.236" v="21" actId="2696"/>
        <pc:sldMkLst>
          <pc:docMk/>
          <pc:sldMk cId="550410083" sldId="780"/>
        </pc:sldMkLst>
      </pc:sldChg>
      <pc:sldChg chg="del">
        <pc:chgData name="Phillip Porter" userId="afc1cc5d4ac9832e" providerId="LiveId" clId="{B6DB7211-FC81-4593-9C25-673D69CCD8E9}" dt="2020-07-03T20:56:01.236" v="21" actId="2696"/>
        <pc:sldMkLst>
          <pc:docMk/>
          <pc:sldMk cId="1995438702" sldId="781"/>
        </pc:sldMkLst>
      </pc:sldChg>
      <pc:sldChg chg="del">
        <pc:chgData name="Phillip Porter" userId="afc1cc5d4ac9832e" providerId="LiveId" clId="{B6DB7211-FC81-4593-9C25-673D69CCD8E9}" dt="2020-07-03T20:56:01.236" v="21" actId="2696"/>
        <pc:sldMkLst>
          <pc:docMk/>
          <pc:sldMk cId="317948477" sldId="782"/>
        </pc:sldMkLst>
      </pc:sldChg>
      <pc:sldChg chg="del">
        <pc:chgData name="Phillip Porter" userId="afc1cc5d4ac9832e" providerId="LiveId" clId="{B6DB7211-FC81-4593-9C25-673D69CCD8E9}" dt="2020-07-03T20:56:01.236" v="21" actId="2696"/>
        <pc:sldMkLst>
          <pc:docMk/>
          <pc:sldMk cId="2064710461" sldId="783"/>
        </pc:sldMkLst>
      </pc:sldChg>
      <pc:sldChg chg="del">
        <pc:chgData name="Phillip Porter" userId="afc1cc5d4ac9832e" providerId="LiveId" clId="{B6DB7211-FC81-4593-9C25-673D69CCD8E9}" dt="2020-07-03T20:56:01.236" v="21" actId="2696"/>
        <pc:sldMkLst>
          <pc:docMk/>
          <pc:sldMk cId="1845769633" sldId="784"/>
        </pc:sldMkLst>
      </pc:sldChg>
      <pc:sldChg chg="del">
        <pc:chgData name="Phillip Porter" userId="afc1cc5d4ac9832e" providerId="LiveId" clId="{B6DB7211-FC81-4593-9C25-673D69CCD8E9}" dt="2020-07-03T20:56:01.236" v="21" actId="2696"/>
        <pc:sldMkLst>
          <pc:docMk/>
          <pc:sldMk cId="592443202" sldId="786"/>
        </pc:sldMkLst>
      </pc:sldChg>
      <pc:sldChg chg="del">
        <pc:chgData name="Phillip Porter" userId="afc1cc5d4ac9832e" providerId="LiveId" clId="{B6DB7211-FC81-4593-9C25-673D69CCD8E9}" dt="2020-07-03T20:56:01.236" v="21" actId="2696"/>
        <pc:sldMkLst>
          <pc:docMk/>
          <pc:sldMk cId="1091683827" sldId="787"/>
        </pc:sldMkLst>
      </pc:sldChg>
      <pc:sldChg chg="del">
        <pc:chgData name="Phillip Porter" userId="afc1cc5d4ac9832e" providerId="LiveId" clId="{B6DB7211-FC81-4593-9C25-673D69CCD8E9}" dt="2020-07-03T20:56:01.236" v="21" actId="2696"/>
        <pc:sldMkLst>
          <pc:docMk/>
          <pc:sldMk cId="726645613" sldId="788"/>
        </pc:sldMkLst>
      </pc:sldChg>
      <pc:sldChg chg="del">
        <pc:chgData name="Phillip Porter" userId="afc1cc5d4ac9832e" providerId="LiveId" clId="{B6DB7211-FC81-4593-9C25-673D69CCD8E9}" dt="2020-07-03T20:56:01.236" v="21" actId="2696"/>
        <pc:sldMkLst>
          <pc:docMk/>
          <pc:sldMk cId="1052771109" sldId="789"/>
        </pc:sldMkLst>
      </pc:sldChg>
      <pc:sldChg chg="del">
        <pc:chgData name="Phillip Porter" userId="afc1cc5d4ac9832e" providerId="LiveId" clId="{B6DB7211-FC81-4593-9C25-673D69CCD8E9}" dt="2020-07-03T20:56:01.236" v="21" actId="2696"/>
        <pc:sldMkLst>
          <pc:docMk/>
          <pc:sldMk cId="75505151" sldId="790"/>
        </pc:sldMkLst>
      </pc:sldChg>
      <pc:sldChg chg="del">
        <pc:chgData name="Phillip Porter" userId="afc1cc5d4ac9832e" providerId="LiveId" clId="{B6DB7211-FC81-4593-9C25-673D69CCD8E9}" dt="2020-07-03T20:56:01.236" v="21" actId="2696"/>
        <pc:sldMkLst>
          <pc:docMk/>
          <pc:sldMk cId="2611007034" sldId="791"/>
        </pc:sldMkLst>
      </pc:sldChg>
      <pc:sldChg chg="del">
        <pc:chgData name="Phillip Porter" userId="afc1cc5d4ac9832e" providerId="LiveId" clId="{B6DB7211-FC81-4593-9C25-673D69CCD8E9}" dt="2020-07-03T20:56:01.236" v="21" actId="2696"/>
        <pc:sldMkLst>
          <pc:docMk/>
          <pc:sldMk cId="299815993" sldId="792"/>
        </pc:sldMkLst>
      </pc:sldChg>
      <pc:sldChg chg="del">
        <pc:chgData name="Phillip Porter" userId="afc1cc5d4ac9832e" providerId="LiveId" clId="{B6DB7211-FC81-4593-9C25-673D69CCD8E9}" dt="2020-07-03T20:56:01.236" v="21" actId="2696"/>
        <pc:sldMkLst>
          <pc:docMk/>
          <pc:sldMk cId="2050281672" sldId="793"/>
        </pc:sldMkLst>
      </pc:sldChg>
      <pc:sldChg chg="del">
        <pc:chgData name="Phillip Porter" userId="afc1cc5d4ac9832e" providerId="LiveId" clId="{B6DB7211-FC81-4593-9C25-673D69CCD8E9}" dt="2020-07-03T20:56:01.236" v="21" actId="2696"/>
        <pc:sldMkLst>
          <pc:docMk/>
          <pc:sldMk cId="2596220816" sldId="794"/>
        </pc:sldMkLst>
      </pc:sldChg>
      <pc:sldChg chg="del">
        <pc:chgData name="Phillip Porter" userId="afc1cc5d4ac9832e" providerId="LiveId" clId="{B6DB7211-FC81-4593-9C25-673D69CCD8E9}" dt="2020-07-03T20:56:01.236" v="21" actId="2696"/>
        <pc:sldMkLst>
          <pc:docMk/>
          <pc:sldMk cId="1013741863" sldId="795"/>
        </pc:sldMkLst>
      </pc:sldChg>
      <pc:sldChg chg="del">
        <pc:chgData name="Phillip Porter" userId="afc1cc5d4ac9832e" providerId="LiveId" clId="{B6DB7211-FC81-4593-9C25-673D69CCD8E9}" dt="2020-07-03T20:56:01.236" v="21" actId="2696"/>
        <pc:sldMkLst>
          <pc:docMk/>
          <pc:sldMk cId="2508702742" sldId="796"/>
        </pc:sldMkLst>
      </pc:sldChg>
      <pc:sldChg chg="del">
        <pc:chgData name="Phillip Porter" userId="afc1cc5d4ac9832e" providerId="LiveId" clId="{B6DB7211-FC81-4593-9C25-673D69CCD8E9}" dt="2020-07-03T20:56:01.236" v="21" actId="2696"/>
        <pc:sldMkLst>
          <pc:docMk/>
          <pc:sldMk cId="1623924836" sldId="797"/>
        </pc:sldMkLst>
      </pc:sldChg>
      <pc:sldChg chg="del">
        <pc:chgData name="Phillip Porter" userId="afc1cc5d4ac9832e" providerId="LiveId" clId="{B6DB7211-FC81-4593-9C25-673D69CCD8E9}" dt="2020-07-03T20:56:01.236" v="21" actId="2696"/>
        <pc:sldMkLst>
          <pc:docMk/>
          <pc:sldMk cId="438213369" sldId="798"/>
        </pc:sldMkLst>
      </pc:sldChg>
      <pc:sldChg chg="del">
        <pc:chgData name="Phillip Porter" userId="afc1cc5d4ac9832e" providerId="LiveId" clId="{B6DB7211-FC81-4593-9C25-673D69CCD8E9}" dt="2020-07-03T20:56:01.236" v="21" actId="2696"/>
        <pc:sldMkLst>
          <pc:docMk/>
          <pc:sldMk cId="2890999803" sldId="799"/>
        </pc:sldMkLst>
      </pc:sldChg>
      <pc:sldChg chg="del">
        <pc:chgData name="Phillip Porter" userId="afc1cc5d4ac9832e" providerId="LiveId" clId="{B6DB7211-FC81-4593-9C25-673D69CCD8E9}" dt="2020-07-03T20:56:01.236" v="21" actId="2696"/>
        <pc:sldMkLst>
          <pc:docMk/>
          <pc:sldMk cId="3834455445" sldId="800"/>
        </pc:sldMkLst>
      </pc:sldChg>
      <pc:sldChg chg="del">
        <pc:chgData name="Phillip Porter" userId="afc1cc5d4ac9832e" providerId="LiveId" clId="{B6DB7211-FC81-4593-9C25-673D69CCD8E9}" dt="2020-07-03T20:56:01.236" v="21" actId="2696"/>
        <pc:sldMkLst>
          <pc:docMk/>
          <pc:sldMk cId="2853456643" sldId="801"/>
        </pc:sldMkLst>
      </pc:sldChg>
      <pc:sldChg chg="del">
        <pc:chgData name="Phillip Porter" userId="afc1cc5d4ac9832e" providerId="LiveId" clId="{B6DB7211-FC81-4593-9C25-673D69CCD8E9}" dt="2020-07-03T20:56:01.236" v="21" actId="2696"/>
        <pc:sldMkLst>
          <pc:docMk/>
          <pc:sldMk cId="1965369077" sldId="802"/>
        </pc:sldMkLst>
      </pc:sldChg>
      <pc:sldChg chg="del">
        <pc:chgData name="Phillip Porter" userId="afc1cc5d4ac9832e" providerId="LiveId" clId="{B6DB7211-FC81-4593-9C25-673D69CCD8E9}" dt="2020-07-03T20:56:01.236" v="21" actId="2696"/>
        <pc:sldMkLst>
          <pc:docMk/>
          <pc:sldMk cId="683069106" sldId="803"/>
        </pc:sldMkLst>
      </pc:sldChg>
      <pc:sldChg chg="del">
        <pc:chgData name="Phillip Porter" userId="afc1cc5d4ac9832e" providerId="LiveId" clId="{B6DB7211-FC81-4593-9C25-673D69CCD8E9}" dt="2020-07-03T20:56:01.236" v="21" actId="2696"/>
        <pc:sldMkLst>
          <pc:docMk/>
          <pc:sldMk cId="2521854220" sldId="804"/>
        </pc:sldMkLst>
      </pc:sldChg>
      <pc:sldChg chg="del">
        <pc:chgData name="Phillip Porter" userId="afc1cc5d4ac9832e" providerId="LiveId" clId="{B6DB7211-FC81-4593-9C25-673D69CCD8E9}" dt="2020-07-03T20:56:01.236" v="21" actId="2696"/>
        <pc:sldMkLst>
          <pc:docMk/>
          <pc:sldMk cId="1014676948" sldId="805"/>
        </pc:sldMkLst>
      </pc:sldChg>
      <pc:sldChg chg="del">
        <pc:chgData name="Phillip Porter" userId="afc1cc5d4ac9832e" providerId="LiveId" clId="{B6DB7211-FC81-4593-9C25-673D69CCD8E9}" dt="2020-07-03T20:56:01.236" v="21" actId="2696"/>
        <pc:sldMkLst>
          <pc:docMk/>
          <pc:sldMk cId="3210922152" sldId="806"/>
        </pc:sldMkLst>
      </pc:sldChg>
      <pc:sldChg chg="del">
        <pc:chgData name="Phillip Porter" userId="afc1cc5d4ac9832e" providerId="LiveId" clId="{B6DB7211-FC81-4593-9C25-673D69CCD8E9}" dt="2020-07-03T20:56:01.236" v="21" actId="2696"/>
        <pc:sldMkLst>
          <pc:docMk/>
          <pc:sldMk cId="1785350513" sldId="807"/>
        </pc:sldMkLst>
      </pc:sldChg>
      <pc:sldChg chg="del">
        <pc:chgData name="Phillip Porter" userId="afc1cc5d4ac9832e" providerId="LiveId" clId="{B6DB7211-FC81-4593-9C25-673D69CCD8E9}" dt="2020-07-03T20:56:01.236" v="21" actId="2696"/>
        <pc:sldMkLst>
          <pc:docMk/>
          <pc:sldMk cId="1450455544" sldId="808"/>
        </pc:sldMkLst>
      </pc:sldChg>
      <pc:sldChg chg="del">
        <pc:chgData name="Phillip Porter" userId="afc1cc5d4ac9832e" providerId="LiveId" clId="{B6DB7211-FC81-4593-9C25-673D69CCD8E9}" dt="2020-07-03T20:56:01.236" v="21" actId="2696"/>
        <pc:sldMkLst>
          <pc:docMk/>
          <pc:sldMk cId="1683809146" sldId="809"/>
        </pc:sldMkLst>
      </pc:sldChg>
      <pc:sldChg chg="del">
        <pc:chgData name="Phillip Porter" userId="afc1cc5d4ac9832e" providerId="LiveId" clId="{B6DB7211-FC81-4593-9C25-673D69CCD8E9}" dt="2020-07-03T20:56:01.236" v="21" actId="2696"/>
        <pc:sldMkLst>
          <pc:docMk/>
          <pc:sldMk cId="84609597" sldId="810"/>
        </pc:sldMkLst>
      </pc:sldChg>
      <pc:sldChg chg="del">
        <pc:chgData name="Phillip Porter" userId="afc1cc5d4ac9832e" providerId="LiveId" clId="{B6DB7211-FC81-4593-9C25-673D69CCD8E9}" dt="2020-07-03T20:56:01.236" v="21" actId="2696"/>
        <pc:sldMkLst>
          <pc:docMk/>
          <pc:sldMk cId="251802930" sldId="811"/>
        </pc:sldMkLst>
      </pc:sldChg>
      <pc:sldChg chg="del">
        <pc:chgData name="Phillip Porter" userId="afc1cc5d4ac9832e" providerId="LiveId" clId="{B6DB7211-FC81-4593-9C25-673D69CCD8E9}" dt="2020-07-03T20:56:01.236" v="21" actId="2696"/>
        <pc:sldMkLst>
          <pc:docMk/>
          <pc:sldMk cId="2183042956" sldId="812"/>
        </pc:sldMkLst>
      </pc:sldChg>
      <pc:sldChg chg="del">
        <pc:chgData name="Phillip Porter" userId="afc1cc5d4ac9832e" providerId="LiveId" clId="{B6DB7211-FC81-4593-9C25-673D69CCD8E9}" dt="2020-07-03T20:56:01.236" v="21" actId="2696"/>
        <pc:sldMkLst>
          <pc:docMk/>
          <pc:sldMk cId="4063104910" sldId="813"/>
        </pc:sldMkLst>
      </pc:sldChg>
      <pc:sldChg chg="del">
        <pc:chgData name="Phillip Porter" userId="afc1cc5d4ac9832e" providerId="LiveId" clId="{B6DB7211-FC81-4593-9C25-673D69CCD8E9}" dt="2020-07-03T20:56:01.236" v="21" actId="2696"/>
        <pc:sldMkLst>
          <pc:docMk/>
          <pc:sldMk cId="9835313" sldId="814"/>
        </pc:sldMkLst>
      </pc:sldChg>
      <pc:sldChg chg="del">
        <pc:chgData name="Phillip Porter" userId="afc1cc5d4ac9832e" providerId="LiveId" clId="{B6DB7211-FC81-4593-9C25-673D69CCD8E9}" dt="2020-07-03T20:56:01.236" v="21" actId="2696"/>
        <pc:sldMkLst>
          <pc:docMk/>
          <pc:sldMk cId="2207152607" sldId="815"/>
        </pc:sldMkLst>
      </pc:sldChg>
      <pc:sldChg chg="del">
        <pc:chgData name="Phillip Porter" userId="afc1cc5d4ac9832e" providerId="LiveId" clId="{B6DB7211-FC81-4593-9C25-673D69CCD8E9}" dt="2020-07-03T20:56:01.236" v="21" actId="2696"/>
        <pc:sldMkLst>
          <pc:docMk/>
          <pc:sldMk cId="2291544429" sldId="816"/>
        </pc:sldMkLst>
      </pc:sldChg>
      <pc:sldChg chg="del">
        <pc:chgData name="Phillip Porter" userId="afc1cc5d4ac9832e" providerId="LiveId" clId="{B6DB7211-FC81-4593-9C25-673D69CCD8E9}" dt="2020-07-03T20:56:01.236" v="21" actId="2696"/>
        <pc:sldMkLst>
          <pc:docMk/>
          <pc:sldMk cId="2755946572" sldId="817"/>
        </pc:sldMkLst>
      </pc:sldChg>
      <pc:sldChg chg="del">
        <pc:chgData name="Phillip Porter" userId="afc1cc5d4ac9832e" providerId="LiveId" clId="{B6DB7211-FC81-4593-9C25-673D69CCD8E9}" dt="2020-07-03T20:56:01.236" v="21" actId="2696"/>
        <pc:sldMkLst>
          <pc:docMk/>
          <pc:sldMk cId="1700996121" sldId="818"/>
        </pc:sldMkLst>
      </pc:sldChg>
      <pc:sldChg chg="del">
        <pc:chgData name="Phillip Porter" userId="afc1cc5d4ac9832e" providerId="LiveId" clId="{B6DB7211-FC81-4593-9C25-673D69CCD8E9}" dt="2020-07-03T20:56:01.236" v="21" actId="2696"/>
        <pc:sldMkLst>
          <pc:docMk/>
          <pc:sldMk cId="422972346" sldId="819"/>
        </pc:sldMkLst>
      </pc:sldChg>
      <pc:sldChg chg="add del ord">
        <pc:chgData name="Phillip Porter" userId="afc1cc5d4ac9832e" providerId="LiveId" clId="{B6DB7211-FC81-4593-9C25-673D69CCD8E9}" dt="2020-07-03T20:55:51.515" v="20" actId="2696"/>
        <pc:sldMkLst>
          <pc:docMk/>
          <pc:sldMk cId="2443949617" sldId="820"/>
        </pc:sldMkLst>
      </pc:sldChg>
      <pc:sldChg chg="del">
        <pc:chgData name="Phillip Porter" userId="afc1cc5d4ac9832e" providerId="LiveId" clId="{B6DB7211-FC81-4593-9C25-673D69CCD8E9}" dt="2020-06-23T16:26:06.215" v="0" actId="2696"/>
        <pc:sldMkLst>
          <pc:docMk/>
          <pc:sldMk cId="269079527" sldId="821"/>
        </pc:sldMkLst>
      </pc:sldChg>
      <pc:sldChg chg="del">
        <pc:chgData name="Phillip Porter" userId="afc1cc5d4ac9832e" providerId="LiveId" clId="{B6DB7211-FC81-4593-9C25-673D69CCD8E9}" dt="2020-06-23T16:26:06.215" v="0" actId="2696"/>
        <pc:sldMkLst>
          <pc:docMk/>
          <pc:sldMk cId="2411875209" sldId="822"/>
        </pc:sldMkLst>
      </pc:sldChg>
      <pc:sldChg chg="del">
        <pc:chgData name="Phillip Porter" userId="afc1cc5d4ac9832e" providerId="LiveId" clId="{B6DB7211-FC81-4593-9C25-673D69CCD8E9}" dt="2020-06-23T16:26:06.215" v="0" actId="2696"/>
        <pc:sldMkLst>
          <pc:docMk/>
          <pc:sldMk cId="118987030" sldId="823"/>
        </pc:sldMkLst>
      </pc:sldChg>
      <pc:sldChg chg="del">
        <pc:chgData name="Phillip Porter" userId="afc1cc5d4ac9832e" providerId="LiveId" clId="{B6DB7211-FC81-4593-9C25-673D69CCD8E9}" dt="2020-06-23T16:26:06.215" v="0" actId="2696"/>
        <pc:sldMkLst>
          <pc:docMk/>
          <pc:sldMk cId="2058144279" sldId="824"/>
        </pc:sldMkLst>
      </pc:sldChg>
      <pc:sldChg chg="add ord">
        <pc:chgData name="Phillip Porter" userId="afc1cc5d4ac9832e" providerId="LiveId" clId="{B6DB7211-FC81-4593-9C25-673D69CCD8E9}" dt="2020-07-03T20:56:38.571" v="24"/>
        <pc:sldMkLst>
          <pc:docMk/>
          <pc:sldMk cId="2785833877" sldId="8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90E6566A-3655-48A1-8977-8A33100B8B2C}" type="datetimeFigureOut">
              <a:rPr lang="en-US"/>
              <a:t>6/3/2021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6A63FFB-3136-4B72-BF5D-978A58787AC2}" type="slidenum">
              <a:rPr lang="en-US"/>
              <a:t>‹#›</a:t>
            </a:fld>
            <a:endParaRPr lang="en-US"/>
          </a:p>
        </p:txBody>
      </p:sp>
    </p:spTree>
    <p:extLst>
      <p:ext uri="{BB962C8B-B14F-4D97-AF65-F5344CB8AC3E}">
        <p14:creationId xmlns:p14="http://schemas.microsoft.com/office/powerpoint/2010/main" val="399178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14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Janice – Explain Parking Lot</a:t>
            </a:r>
          </a:p>
          <a:p>
            <a:r>
              <a:rPr lang="en-US" dirty="0">
                <a:cs typeface="Calibri"/>
              </a:rPr>
              <a:t>Pause to allow time for the Family Vision Poll – use small white piece of paper – Everyone participate</a:t>
            </a:r>
          </a:p>
          <a:p>
            <a:endParaRPr lang="en-US" dirty="0">
              <a:cs typeface="Calibri"/>
            </a:endParaRPr>
          </a:p>
          <a:p>
            <a:r>
              <a:rPr lang="en-US" dirty="0">
                <a:cs typeface="Calibri"/>
              </a:rPr>
              <a:t>Questions:  If you have a question, raise your hand.  We welcome questions anytime.  Or put on the Parking Lot.</a:t>
            </a:r>
          </a:p>
          <a:p>
            <a:endParaRPr lang="en-US" dirty="0">
              <a:cs typeface="Calibri"/>
            </a:endParaRPr>
          </a:p>
          <a:p>
            <a:r>
              <a:rPr lang="en-US" dirty="0">
                <a:cs typeface="Calibri"/>
              </a:rPr>
              <a:t>Explain the Parking Lot – purpose</a:t>
            </a:r>
          </a:p>
          <a:p>
            <a:endParaRPr lang="en-US" dirty="0">
              <a:cs typeface="Calibri"/>
            </a:endParaRPr>
          </a:p>
          <a:p>
            <a:r>
              <a:rPr lang="en-US" dirty="0">
                <a:cs typeface="Calibri"/>
              </a:rPr>
              <a:t>Pause NOW to give everyone a few minutes to complete their POLL – Everyone will need a small piece of the white pre-cut paper.   Here's the questions:</a:t>
            </a:r>
          </a:p>
          <a:p>
            <a:r>
              <a:rPr lang="en-US" dirty="0">
                <a:cs typeface="Calibri"/>
              </a:rPr>
              <a:t>Do you have a Written Family Vision? Answer only YES or NO  - We do NOT need your names.  This is for a later activity.  THANK YOU!</a:t>
            </a:r>
          </a:p>
          <a:p>
            <a:r>
              <a:rPr lang="en-US" dirty="0">
                <a:cs typeface="Calibri"/>
              </a:rPr>
              <a:t>Allow time for participants to complete the Family Vision Poll &amp; Collect Now!!!</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cs typeface="Calibri"/>
              </a:rPr>
              <a:t>Note: </a:t>
            </a:r>
            <a:r>
              <a:rPr lang="en-US" dirty="0">
                <a:cs typeface="Calibri"/>
              </a:rPr>
              <a:t>During this workshop you will learn both the </a:t>
            </a:r>
            <a:r>
              <a:rPr lang="en-US" sz="1400" b="1" dirty="0">
                <a:solidFill>
                  <a:srgbClr val="FF0000"/>
                </a:solidFill>
                <a:cs typeface="Calibri"/>
              </a:rPr>
              <a:t>“DO’s and DONT’s” </a:t>
            </a:r>
            <a:r>
              <a:rPr lang="en-US" dirty="0">
                <a:cs typeface="Calibri"/>
              </a:rPr>
              <a:t>associated with family success.  The don’ts are just as important as the do’s.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63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Janice – Explain Parking Lot</a:t>
            </a:r>
          </a:p>
          <a:p>
            <a:r>
              <a:rPr lang="en-US" dirty="0">
                <a:cs typeface="Calibri"/>
              </a:rPr>
              <a:t>Pause to allow time for the Family Vision Poll – use small white piece of paper – Everyone participate</a:t>
            </a:r>
          </a:p>
          <a:p>
            <a:endParaRPr lang="en-US" dirty="0">
              <a:cs typeface="Calibri"/>
            </a:endParaRPr>
          </a:p>
          <a:p>
            <a:r>
              <a:rPr lang="en-US" dirty="0">
                <a:cs typeface="Calibri"/>
              </a:rPr>
              <a:t>Questions:  If you have a question, raise your hand.  We welcome questions anytime.  Or put on the Parking Lot.</a:t>
            </a:r>
          </a:p>
          <a:p>
            <a:endParaRPr lang="en-US" dirty="0">
              <a:cs typeface="Calibri"/>
            </a:endParaRPr>
          </a:p>
          <a:p>
            <a:r>
              <a:rPr lang="en-US" dirty="0">
                <a:cs typeface="Calibri"/>
              </a:rPr>
              <a:t>Explain the Parking Lot – purpose</a:t>
            </a:r>
          </a:p>
          <a:p>
            <a:endParaRPr lang="en-US" dirty="0">
              <a:cs typeface="Calibri"/>
            </a:endParaRPr>
          </a:p>
          <a:p>
            <a:r>
              <a:rPr lang="en-US" dirty="0">
                <a:cs typeface="Calibri"/>
              </a:rPr>
              <a:t>Pause NOW to give everyone a few minutes to complete their POLL – Everyone will need a small piece of the white pre-cut paper.   Here's the questions:</a:t>
            </a:r>
          </a:p>
          <a:p>
            <a:r>
              <a:rPr lang="en-US" dirty="0">
                <a:cs typeface="Calibri"/>
              </a:rPr>
              <a:t>Do you have a Written Family Vision? Answer only YES or NO  - We do NOT need your names.  This is for a later activity.  THANK YOU!</a:t>
            </a:r>
          </a:p>
          <a:p>
            <a:r>
              <a:rPr lang="en-US" dirty="0">
                <a:cs typeface="Calibri"/>
              </a:rPr>
              <a:t>Allow time for participants to complete the Family Vision Poll &amp; Collect Now!!!</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cs typeface="Calibri"/>
              </a:rPr>
              <a:t>Note: </a:t>
            </a:r>
            <a:r>
              <a:rPr lang="en-US" dirty="0">
                <a:cs typeface="Calibri"/>
              </a:rPr>
              <a:t>During this workshop you will learn both the </a:t>
            </a:r>
            <a:r>
              <a:rPr lang="en-US" sz="1400" b="1" dirty="0">
                <a:solidFill>
                  <a:srgbClr val="FF0000"/>
                </a:solidFill>
                <a:cs typeface="Calibri"/>
              </a:rPr>
              <a:t>“DO’s and DONT’s” </a:t>
            </a:r>
            <a:r>
              <a:rPr lang="en-US" dirty="0">
                <a:cs typeface="Calibri"/>
              </a:rPr>
              <a:t>associated with family success.  The don’ts are just as important as the do’s.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6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28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86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01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43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7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63FFB-3136-4B72-BF5D-978A58787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36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6ADE-CDFB-4E67-973E-FD2A9A28F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1B585-756F-4372-ACF6-AD779A2FF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0F5F96-0A84-4EFD-B7D9-2FDD0F457683}"/>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5" name="Footer Placeholder 4">
            <a:extLst>
              <a:ext uri="{FF2B5EF4-FFF2-40B4-BE49-F238E27FC236}">
                <a16:creationId xmlns:a16="http://schemas.microsoft.com/office/drawing/2014/main" id="{ABD0B7B0-F51F-4257-AB50-8D5AB79D7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57721-7088-4BC4-8641-1DAD95BB4471}"/>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400011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1363-6D38-406D-B5BC-2D61E37C62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CBACF-8024-4E82-991B-4CBCAAA28B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66BCA-7C08-4B9F-B621-17CFDED48FD2}"/>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5" name="Footer Placeholder 4">
            <a:extLst>
              <a:ext uri="{FF2B5EF4-FFF2-40B4-BE49-F238E27FC236}">
                <a16:creationId xmlns:a16="http://schemas.microsoft.com/office/drawing/2014/main" id="{ABC8476E-20C0-432D-B14B-4BD7A2F51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7D1A2-B2A5-4BBD-9D11-1B3074C4D6DE}"/>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402356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00E90-831E-4A40-A704-9FB1EFCCF3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E525F-CEA1-433A-AAC6-C07062189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287DD-FF0D-4EBE-BA27-9892BB3A78DF}"/>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5" name="Footer Placeholder 4">
            <a:extLst>
              <a:ext uri="{FF2B5EF4-FFF2-40B4-BE49-F238E27FC236}">
                <a16:creationId xmlns:a16="http://schemas.microsoft.com/office/drawing/2014/main" id="{9EEAE9B7-044C-4FDC-90EE-B72B6ED1F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0E485-B53F-47EB-9EC2-D82F59AF4DA4}"/>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102850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5B88-44D1-4D7D-9214-B73B2C7A6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55761-88B8-40A0-A505-E8DFB4231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68A4D-1BC4-4895-A210-1E61B6D60FC9}"/>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5" name="Footer Placeholder 4">
            <a:extLst>
              <a:ext uri="{FF2B5EF4-FFF2-40B4-BE49-F238E27FC236}">
                <a16:creationId xmlns:a16="http://schemas.microsoft.com/office/drawing/2014/main" id="{C2679AED-2FF5-455C-AB54-542E90FD3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B7210-C833-46A6-85E9-18AC9C03216C}"/>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268567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F35C-8F06-444D-A062-37A28B6C14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E445D9-A66E-4469-A497-00CDA2B5F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93899B-D64A-4DDA-AFC6-245B4F7CD465}"/>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5" name="Footer Placeholder 4">
            <a:extLst>
              <a:ext uri="{FF2B5EF4-FFF2-40B4-BE49-F238E27FC236}">
                <a16:creationId xmlns:a16="http://schemas.microsoft.com/office/drawing/2014/main" id="{E6894F84-2298-4220-8092-407BE021F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1AB69-B951-4671-AFF7-1CFC4DEB8AB2}"/>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302926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5E16-9F2B-44B0-91C5-B182B43C0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04EEE-A0B9-4B20-9EAB-8B38B4387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02A322-5743-44DC-8527-AE651176E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0E886B-B0DF-4462-8128-22F77A38D525}"/>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6" name="Footer Placeholder 5">
            <a:extLst>
              <a:ext uri="{FF2B5EF4-FFF2-40B4-BE49-F238E27FC236}">
                <a16:creationId xmlns:a16="http://schemas.microsoft.com/office/drawing/2014/main" id="{AC790F61-EAA4-4764-97DB-3C4790230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A5B68-81E0-4FBA-8B27-EBB3DE33EAE1}"/>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161501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A91A-8725-42C5-A9C9-FD818CF278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5B92A-BDA3-45D8-A2AA-393E1574F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D21650-0D56-4F5D-B328-47BC0AF16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D7A750-EFBE-4B3D-9075-DFA9FDD2D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FC0FD-07D3-44D7-9442-0842A90B98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BF8C3-7799-4C64-8127-30005FB7C814}"/>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8" name="Footer Placeholder 7">
            <a:extLst>
              <a:ext uri="{FF2B5EF4-FFF2-40B4-BE49-F238E27FC236}">
                <a16:creationId xmlns:a16="http://schemas.microsoft.com/office/drawing/2014/main" id="{4896AE04-CC1C-47A1-A5D8-4F3FCADA4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310991-E4CD-44D6-AA6E-46A912C9082D}"/>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405304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23E7-6E2D-48D1-8781-E3830E2AF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4A989E-9756-4BA8-8068-9774057FEA41}"/>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4" name="Footer Placeholder 3">
            <a:extLst>
              <a:ext uri="{FF2B5EF4-FFF2-40B4-BE49-F238E27FC236}">
                <a16:creationId xmlns:a16="http://schemas.microsoft.com/office/drawing/2014/main" id="{26938305-4676-4A5A-84D5-1AC2B6AEA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7AEB9A-CCAB-4918-96F5-FE04B64366D5}"/>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179691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ED9F9-BB2D-44AF-BB25-8885BE0DAC5F}"/>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3" name="Footer Placeholder 2">
            <a:extLst>
              <a:ext uri="{FF2B5EF4-FFF2-40B4-BE49-F238E27FC236}">
                <a16:creationId xmlns:a16="http://schemas.microsoft.com/office/drawing/2014/main" id="{878C3E24-9ED2-496C-ABC6-79EB67A197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66CCF9-3A05-445B-BFCD-42A196610E02}"/>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86357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059C-197B-42F1-B584-5C4771B42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F1E78-CF7A-4872-A957-260E43DF2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F80306-8FE1-4FE2-9135-0444E0B67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6DAA7-EC41-415E-8C6D-E87586858449}"/>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6" name="Footer Placeholder 5">
            <a:extLst>
              <a:ext uri="{FF2B5EF4-FFF2-40B4-BE49-F238E27FC236}">
                <a16:creationId xmlns:a16="http://schemas.microsoft.com/office/drawing/2014/main" id="{3187A1B0-0AA3-4A5A-9148-6BE2BEDBD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820BA-48FB-4FB3-B7FF-871F7EE0F724}"/>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96345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5D87-4053-40E2-B8E0-D2600B736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51110-84E9-45A0-86A3-088B8DFD6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E49B8-BA0F-4CB5-A658-3F52F7637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2A949-1854-4186-8A53-0C04F91F060E}"/>
              </a:ext>
            </a:extLst>
          </p:cNvPr>
          <p:cNvSpPr>
            <a:spLocks noGrp="1"/>
          </p:cNvSpPr>
          <p:nvPr>
            <p:ph type="dt" sz="half" idx="10"/>
          </p:nvPr>
        </p:nvSpPr>
        <p:spPr/>
        <p:txBody>
          <a:bodyPr/>
          <a:lstStyle/>
          <a:p>
            <a:fld id="{200AE205-2BA0-4742-9E92-C2AA8BAF5B1D}" type="datetimeFigureOut">
              <a:rPr lang="en-US" smtClean="0"/>
              <a:t>6/3/2021</a:t>
            </a:fld>
            <a:endParaRPr lang="en-US"/>
          </a:p>
        </p:txBody>
      </p:sp>
      <p:sp>
        <p:nvSpPr>
          <p:cNvPr id="6" name="Footer Placeholder 5">
            <a:extLst>
              <a:ext uri="{FF2B5EF4-FFF2-40B4-BE49-F238E27FC236}">
                <a16:creationId xmlns:a16="http://schemas.microsoft.com/office/drawing/2014/main" id="{650F6BD8-6A04-4FA3-BD6A-CA7ACE26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C7303-10E0-4DD5-BE37-134267BF5DBA}"/>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231973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FA290F-2359-4C3E-8612-054078DD9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7F763E-661F-4A85-8F49-E6E3AD535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3F7EC-C1F8-4F6E-B921-71E9FF6CC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AE205-2BA0-4742-9E92-C2AA8BAF5B1D}" type="datetimeFigureOut">
              <a:rPr lang="en-US" smtClean="0"/>
              <a:t>6/3/2021</a:t>
            </a:fld>
            <a:endParaRPr lang="en-US"/>
          </a:p>
        </p:txBody>
      </p:sp>
      <p:sp>
        <p:nvSpPr>
          <p:cNvPr id="5" name="Footer Placeholder 4">
            <a:extLst>
              <a:ext uri="{FF2B5EF4-FFF2-40B4-BE49-F238E27FC236}">
                <a16:creationId xmlns:a16="http://schemas.microsoft.com/office/drawing/2014/main" id="{CA47A9D6-1AC3-4599-8038-4DBCA3EA1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906755-5F1B-49CE-881A-CAAA7FDD7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F5DE7-BE64-479F-8BEB-10C4FA199830}" type="slidenum">
              <a:rPr lang="en-US" smtClean="0"/>
              <a:t>‹#›</a:t>
            </a:fld>
            <a:endParaRPr lang="en-US"/>
          </a:p>
        </p:txBody>
      </p:sp>
    </p:spTree>
    <p:extLst>
      <p:ext uri="{BB962C8B-B14F-4D97-AF65-F5344CB8AC3E}">
        <p14:creationId xmlns:p14="http://schemas.microsoft.com/office/powerpoint/2010/main" val="97831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id="{9A6B1A74-3314-4F93-8455-D0F625A285EA}"/>
              </a:ext>
            </a:extLst>
          </p:cNvPr>
          <p:cNvPicPr>
            <a:picLocks noChangeAspect="1"/>
          </p:cNvPicPr>
          <p:nvPr/>
        </p:nvPicPr>
        <p:blipFill rotWithShape="1">
          <a:blip r:embed="rId2">
            <a:extLst>
              <a:ext uri="{28A0092B-C50C-407E-A947-70E740481C1C}">
                <a14:useLocalDpi xmlns:a14="http://schemas.microsoft.com/office/drawing/2010/main" val="0"/>
              </a:ext>
            </a:extLst>
          </a:blip>
          <a:srcRect b="4255"/>
          <a:stretch/>
        </p:blipFill>
        <p:spPr>
          <a:xfrm>
            <a:off x="0" y="400110"/>
            <a:ext cx="1219198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91FD2D-23E5-4A11-A765-81035D82E174}"/>
              </a:ext>
            </a:extLst>
          </p:cNvPr>
          <p:cNvSpPr>
            <a:spLocks noGrp="1"/>
          </p:cNvSpPr>
          <p:nvPr>
            <p:ph type="ctrTitle"/>
          </p:nvPr>
        </p:nvSpPr>
        <p:spPr>
          <a:xfrm>
            <a:off x="1527717" y="5317240"/>
            <a:ext cx="10080703" cy="744836"/>
          </a:xfrm>
        </p:spPr>
        <p:txBody>
          <a:bodyPr vert="horz" lIns="91440" tIns="45720" rIns="91440" bIns="45720" rtlCol="0" anchor="ctr">
            <a:normAutofit fontScale="90000"/>
          </a:bodyPr>
          <a:lstStyle/>
          <a:p>
            <a:r>
              <a:rPr lang="en-US" sz="3600" b="1" dirty="0">
                <a:latin typeface="Georgia" panose="02040502050405020303" pitchFamily="18" charset="0"/>
              </a:rPr>
              <a:t>Generations Empowerment Enterprises, LLC</a:t>
            </a:r>
            <a:br>
              <a:rPr lang="en-US" sz="3600" b="1" dirty="0">
                <a:latin typeface="Georgia" panose="02040502050405020303" pitchFamily="18" charset="0"/>
              </a:rPr>
            </a:br>
            <a:r>
              <a:rPr lang="en-US" sz="1600" b="1" i="1" dirty="0">
                <a:latin typeface="Times New Roman" panose="02020603050405020304" pitchFamily="18" charset="0"/>
                <a:cs typeface="Times New Roman" panose="02020603050405020304" pitchFamily="18" charset="0"/>
              </a:rPr>
              <a:t>Families Learning Together Builds Generational Wealth</a:t>
            </a:r>
            <a:endParaRPr lang="en-US" sz="3600" b="1"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DA882A-7226-4615-8D3E-FD419202B6DF}"/>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4EB5F0E4-790D-484F-9895-AFD3D1505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26" y="5328512"/>
            <a:ext cx="601948" cy="719810"/>
          </a:xfrm>
          <a:prstGeom prst="rect">
            <a:avLst/>
          </a:prstGeom>
        </p:spPr>
      </p:pic>
    </p:spTree>
    <p:extLst>
      <p:ext uri="{BB962C8B-B14F-4D97-AF65-F5344CB8AC3E}">
        <p14:creationId xmlns:p14="http://schemas.microsoft.com/office/powerpoint/2010/main" val="339859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432558" y="1957079"/>
            <a:ext cx="10172702" cy="749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Benefits of a Successful Family Business:</a:t>
            </a: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 name="Rectangle 1">
            <a:extLst>
              <a:ext uri="{FF2B5EF4-FFF2-40B4-BE49-F238E27FC236}">
                <a16:creationId xmlns:a16="http://schemas.microsoft.com/office/drawing/2014/main" id="{2874D637-2A7C-42D6-B894-CCD0EE6CD7D5}"/>
              </a:ext>
            </a:extLst>
          </p:cNvPr>
          <p:cNvSpPr/>
          <p:nvPr/>
        </p:nvSpPr>
        <p:spPr>
          <a:xfrm>
            <a:off x="3980985" y="2517019"/>
            <a:ext cx="4059044" cy="67710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Acronym </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“FLIP”</a:t>
            </a:r>
          </a:p>
        </p:txBody>
      </p:sp>
      <p:sp>
        <p:nvSpPr>
          <p:cNvPr id="3" name="Rectangle 2">
            <a:extLst>
              <a:ext uri="{FF2B5EF4-FFF2-40B4-BE49-F238E27FC236}">
                <a16:creationId xmlns:a16="http://schemas.microsoft.com/office/drawing/2014/main" id="{CC32A0D8-F379-4B54-94A3-08432E38BDCE}"/>
              </a:ext>
            </a:extLst>
          </p:cNvPr>
          <p:cNvSpPr/>
          <p:nvPr/>
        </p:nvSpPr>
        <p:spPr>
          <a:xfrm>
            <a:off x="1540726" y="3429000"/>
            <a:ext cx="9110547" cy="1849930"/>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60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I</a:t>
            </a:r>
            <a:r>
              <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 = Independence:</a:t>
            </a: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 As an owner of a successful family business, you’re your own boss. You can hire the people you want including qualified family members.  You do not have to obtain permission to take a vacation day.  You can’t get fired. More importantly, you have the freedom to make the decisions that are crucial to your own business success.</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055FDAF-ECA9-4AE7-96CE-A718C86FF160}"/>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9" name="Title 1">
            <a:extLst>
              <a:ext uri="{FF2B5EF4-FFF2-40B4-BE49-F238E27FC236}">
                <a16:creationId xmlns:a16="http://schemas.microsoft.com/office/drawing/2014/main" id="{AE8E853A-93E9-4D7A-A223-0576F80F5E8D}"/>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Tree>
    <p:extLst>
      <p:ext uri="{BB962C8B-B14F-4D97-AF65-F5344CB8AC3E}">
        <p14:creationId xmlns:p14="http://schemas.microsoft.com/office/powerpoint/2010/main" val="215134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432558" y="1957079"/>
            <a:ext cx="10172702" cy="749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Benefits of a Successful Family Business:</a:t>
            </a: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 name="Rectangle 1">
            <a:extLst>
              <a:ext uri="{FF2B5EF4-FFF2-40B4-BE49-F238E27FC236}">
                <a16:creationId xmlns:a16="http://schemas.microsoft.com/office/drawing/2014/main" id="{2874D637-2A7C-42D6-B894-CCD0EE6CD7D5}"/>
              </a:ext>
            </a:extLst>
          </p:cNvPr>
          <p:cNvSpPr/>
          <p:nvPr/>
        </p:nvSpPr>
        <p:spPr>
          <a:xfrm>
            <a:off x="3980985" y="2517019"/>
            <a:ext cx="4059044" cy="67710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Acronym </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“FLIP”</a:t>
            </a:r>
          </a:p>
        </p:txBody>
      </p:sp>
      <p:sp>
        <p:nvSpPr>
          <p:cNvPr id="5" name="Rectangle 4">
            <a:extLst>
              <a:ext uri="{FF2B5EF4-FFF2-40B4-BE49-F238E27FC236}">
                <a16:creationId xmlns:a16="http://schemas.microsoft.com/office/drawing/2014/main" id="{F23B2166-EAE0-4193-84CC-4D962DC36C8D}"/>
              </a:ext>
            </a:extLst>
          </p:cNvPr>
          <p:cNvSpPr/>
          <p:nvPr/>
        </p:nvSpPr>
        <p:spPr>
          <a:xfrm>
            <a:off x="1538868" y="3429000"/>
            <a:ext cx="9121698" cy="1553502"/>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60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P = Personal Satisfaction:</a:t>
            </a: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  As an owner of a successful family business, you can select and determine the industry that you really enjoy. You’ll be able to put the skills and knowledge of your family to use, and you’ll gain personal satisfaction from implementing your ideas, working directly with customers, and watching your business succeed.</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68C902C-4C1F-4026-8BF5-1E34E50BD30B}"/>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9" name="Title 1">
            <a:extLst>
              <a:ext uri="{FF2B5EF4-FFF2-40B4-BE49-F238E27FC236}">
                <a16:creationId xmlns:a16="http://schemas.microsoft.com/office/drawing/2014/main" id="{9048BC6E-7C3D-4A54-BF60-5F7FECA6FF15}"/>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Tree>
    <p:extLst>
      <p:ext uri="{BB962C8B-B14F-4D97-AF65-F5344CB8AC3E}">
        <p14:creationId xmlns:p14="http://schemas.microsoft.com/office/powerpoint/2010/main" val="303408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B0CEA2F-B6D1-424D-AE98-B9D2B776FFF2}"/>
              </a:ext>
            </a:extLst>
          </p:cNvPr>
          <p:cNvSpPr txBox="1">
            <a:spLocks/>
          </p:cNvSpPr>
          <p:nvPr/>
        </p:nvSpPr>
        <p:spPr>
          <a:xfrm>
            <a:off x="944880" y="2807920"/>
            <a:ext cx="11033760" cy="113673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1200" cap="none" spc="0" normalizeH="0" baseline="0" noProof="0">
              <a:ln>
                <a:noFill/>
              </a:ln>
              <a:solidFill>
                <a:srgbClr val="000000"/>
              </a:solidFill>
              <a:effectLst/>
              <a:uLnTx/>
              <a:uFillTx/>
              <a:latin typeface="Georgia"/>
              <a:cs typeface="Arial"/>
              <a:sym typeface="Arial"/>
            </a:endParaRPr>
          </a:p>
        </p:txBody>
      </p:sp>
      <p:sp>
        <p:nvSpPr>
          <p:cNvPr id="13" name="Title 1">
            <a:extLst>
              <a:ext uri="{FF2B5EF4-FFF2-40B4-BE49-F238E27FC236}">
                <a16:creationId xmlns:a16="http://schemas.microsoft.com/office/drawing/2014/main" id="{84D4BFF0-58D4-49FB-9EB3-6A8EB74B92F5}"/>
              </a:ext>
            </a:extLst>
          </p:cNvPr>
          <p:cNvSpPr txBox="1">
            <a:spLocks/>
          </p:cNvSpPr>
          <p:nvPr/>
        </p:nvSpPr>
        <p:spPr>
          <a:xfrm>
            <a:off x="586740" y="2389108"/>
            <a:ext cx="11018520" cy="13801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small" spc="0" normalizeH="0" baseline="0" noProof="0" dirty="0">
                <a:ln>
                  <a:noFill/>
                </a:ln>
                <a:solidFill>
                  <a:prstClr val="black"/>
                </a:solidFill>
                <a:effectLst/>
                <a:uLnTx/>
                <a:uFillTx/>
                <a:latin typeface="Georgia" panose="02040502050405020303" pitchFamily="18" charset="0"/>
                <a:ea typeface="+mj-ea"/>
                <a:cs typeface="+mj-cs"/>
              </a:rPr>
              <a:t>Assignment</a:t>
            </a:r>
          </a:p>
        </p:txBody>
      </p:sp>
      <p:sp>
        <p:nvSpPr>
          <p:cNvPr id="7" name="TextBox 6">
            <a:extLst>
              <a:ext uri="{FF2B5EF4-FFF2-40B4-BE49-F238E27FC236}">
                <a16:creationId xmlns:a16="http://schemas.microsoft.com/office/drawing/2014/main" id="{AA73DA3F-DB17-4D22-8D09-F374FB41C718}"/>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8" name="Title 1">
            <a:extLst>
              <a:ext uri="{FF2B5EF4-FFF2-40B4-BE49-F238E27FC236}">
                <a16:creationId xmlns:a16="http://schemas.microsoft.com/office/drawing/2014/main" id="{3277DF76-9415-4575-9092-739D70B15896}"/>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
        <p:nvSpPr>
          <p:cNvPr id="2" name="Rectangle 1">
            <a:extLst>
              <a:ext uri="{FF2B5EF4-FFF2-40B4-BE49-F238E27FC236}">
                <a16:creationId xmlns:a16="http://schemas.microsoft.com/office/drawing/2014/main" id="{F57253BD-9680-4431-8BDC-81F6B79E2708}"/>
              </a:ext>
            </a:extLst>
          </p:cNvPr>
          <p:cNvSpPr/>
          <p:nvPr/>
        </p:nvSpPr>
        <p:spPr>
          <a:xfrm>
            <a:off x="8460167" y="3944657"/>
            <a:ext cx="17075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WKB p.123</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93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id="{9A6B1A74-3314-4F93-8455-D0F625A285EA}"/>
              </a:ext>
            </a:extLst>
          </p:cNvPr>
          <p:cNvPicPr>
            <a:picLocks noChangeAspect="1"/>
          </p:cNvPicPr>
          <p:nvPr/>
        </p:nvPicPr>
        <p:blipFill rotWithShape="1">
          <a:blip r:embed="rId2">
            <a:extLst>
              <a:ext uri="{28A0092B-C50C-407E-A947-70E740481C1C}">
                <a14:useLocalDpi xmlns:a14="http://schemas.microsoft.com/office/drawing/2010/main" val="0"/>
              </a:ext>
            </a:extLst>
          </a:blip>
          <a:srcRect b="4255"/>
          <a:stretch/>
        </p:blipFill>
        <p:spPr>
          <a:xfrm>
            <a:off x="0" y="400110"/>
            <a:ext cx="1219198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91FD2D-23E5-4A11-A765-81035D82E174}"/>
              </a:ext>
            </a:extLst>
          </p:cNvPr>
          <p:cNvSpPr>
            <a:spLocks noGrp="1"/>
          </p:cNvSpPr>
          <p:nvPr>
            <p:ph type="ctrTitle"/>
          </p:nvPr>
        </p:nvSpPr>
        <p:spPr>
          <a:xfrm>
            <a:off x="1527717" y="5317240"/>
            <a:ext cx="10080703" cy="744836"/>
          </a:xfrm>
        </p:spPr>
        <p:txBody>
          <a:bodyPr vert="horz" lIns="91440" tIns="45720" rIns="91440" bIns="45720" rtlCol="0" anchor="ctr">
            <a:normAutofit fontScale="90000"/>
          </a:bodyPr>
          <a:lstStyle/>
          <a:p>
            <a:r>
              <a:rPr lang="en-US" sz="3600" b="1" dirty="0">
                <a:latin typeface="Georgia" panose="02040502050405020303" pitchFamily="18" charset="0"/>
              </a:rPr>
              <a:t>Generations Empowerment Enterprises, LLC</a:t>
            </a:r>
            <a:br>
              <a:rPr lang="en-US" sz="3600" b="1" dirty="0">
                <a:latin typeface="Georgia" panose="02040502050405020303" pitchFamily="18" charset="0"/>
              </a:rPr>
            </a:br>
            <a:r>
              <a:rPr lang="en-US" sz="1600" b="1" i="1" dirty="0">
                <a:latin typeface="Times New Roman" panose="02020603050405020304" pitchFamily="18" charset="0"/>
                <a:cs typeface="Times New Roman" panose="02020603050405020304" pitchFamily="18" charset="0"/>
              </a:rPr>
              <a:t>Families Learning Together Builds Generational Wealth</a:t>
            </a:r>
            <a:endParaRPr lang="en-US" sz="3600" b="1"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DA882A-7226-4615-8D3E-FD419202B6DF}"/>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4EB5F0E4-790D-484F-9895-AFD3D1505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26" y="5328512"/>
            <a:ext cx="601948" cy="719810"/>
          </a:xfrm>
          <a:prstGeom prst="rect">
            <a:avLst/>
          </a:prstGeom>
        </p:spPr>
      </p:pic>
    </p:spTree>
    <p:extLst>
      <p:ext uri="{BB962C8B-B14F-4D97-AF65-F5344CB8AC3E}">
        <p14:creationId xmlns:p14="http://schemas.microsoft.com/office/powerpoint/2010/main" val="278583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B0CEA2F-B6D1-424D-AE98-B9D2B776FFF2}"/>
              </a:ext>
            </a:extLst>
          </p:cNvPr>
          <p:cNvSpPr txBox="1">
            <a:spLocks/>
          </p:cNvSpPr>
          <p:nvPr/>
        </p:nvSpPr>
        <p:spPr>
          <a:xfrm>
            <a:off x="944880" y="2807920"/>
            <a:ext cx="11033760" cy="113673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1200" cap="none" spc="0" normalizeH="0" baseline="0" noProof="0">
              <a:ln>
                <a:noFill/>
              </a:ln>
              <a:solidFill>
                <a:srgbClr val="000000"/>
              </a:solidFill>
              <a:effectLst/>
              <a:uLnTx/>
              <a:uFillTx/>
              <a:latin typeface="Georgia"/>
              <a:cs typeface="Arial"/>
              <a:sym typeface="Arial"/>
            </a:endParaRPr>
          </a:p>
        </p:txBody>
      </p:sp>
      <p:sp>
        <p:nvSpPr>
          <p:cNvPr id="13" name="Title 1">
            <a:extLst>
              <a:ext uri="{FF2B5EF4-FFF2-40B4-BE49-F238E27FC236}">
                <a16:creationId xmlns:a16="http://schemas.microsoft.com/office/drawing/2014/main" id="{84D4BFF0-58D4-49FB-9EB3-6A8EB74B92F5}"/>
              </a:ext>
            </a:extLst>
          </p:cNvPr>
          <p:cNvSpPr txBox="1">
            <a:spLocks/>
          </p:cNvSpPr>
          <p:nvPr/>
        </p:nvSpPr>
        <p:spPr>
          <a:xfrm>
            <a:off x="419548" y="2389108"/>
            <a:ext cx="11360076" cy="20878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small" spc="0" normalizeH="0" baseline="0" noProof="0">
                <a:ln>
                  <a:noFill/>
                </a:ln>
                <a:solidFill>
                  <a:prstClr val="black"/>
                </a:solidFill>
                <a:effectLst/>
                <a:uLnTx/>
                <a:uFillTx/>
                <a:latin typeface="Georgia" panose="02040502050405020303" pitchFamily="18" charset="0"/>
                <a:ea typeface="+mj-ea"/>
                <a:cs typeface="+mj-cs"/>
              </a:rPr>
              <a:t>Chapter 20</a:t>
            </a:r>
            <a:endParaRPr kumimoji="0" lang="en-US" sz="6000" b="1" i="0" u="none" strike="noStrike" kern="1200" cap="small" spc="0" normalizeH="0" baseline="0" noProof="0" dirty="0">
              <a:ln>
                <a:noFill/>
              </a:ln>
              <a:solidFill>
                <a:prstClr val="black"/>
              </a:solidFill>
              <a:effectLst/>
              <a:uLnTx/>
              <a:uFillTx/>
              <a:latin typeface="Georgia" panose="02040502050405020303" pitchFamily="18"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small" spc="0" normalizeH="0" baseline="0" noProof="0" dirty="0">
                <a:ln>
                  <a:noFill/>
                </a:ln>
                <a:solidFill>
                  <a:prstClr val="black"/>
                </a:solidFill>
                <a:effectLst/>
                <a:uLnTx/>
                <a:uFillTx/>
                <a:latin typeface="Georgia" panose="02040502050405020303" pitchFamily="18" charset="0"/>
                <a:ea typeface="+mj-ea"/>
                <a:cs typeface="+mj-cs"/>
              </a:rPr>
              <a:t>Business Ownership</a:t>
            </a:r>
          </a:p>
        </p:txBody>
      </p:sp>
      <p:sp>
        <p:nvSpPr>
          <p:cNvPr id="7" name="TextBox 6">
            <a:extLst>
              <a:ext uri="{FF2B5EF4-FFF2-40B4-BE49-F238E27FC236}">
                <a16:creationId xmlns:a16="http://schemas.microsoft.com/office/drawing/2014/main" id="{32E74399-6DBD-4683-9CF5-6288678FB4C3}"/>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Tree>
    <p:extLst>
      <p:ext uri="{BB962C8B-B14F-4D97-AF65-F5344CB8AC3E}">
        <p14:creationId xmlns:p14="http://schemas.microsoft.com/office/powerpoint/2010/main" val="144333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id="{9A6B1A74-3314-4F93-8455-D0F625A285EA}"/>
              </a:ext>
            </a:extLst>
          </p:cNvPr>
          <p:cNvPicPr>
            <a:picLocks noChangeAspect="1"/>
          </p:cNvPicPr>
          <p:nvPr/>
        </p:nvPicPr>
        <p:blipFill>
          <a:blip r:embed="rId2">
            <a:extLst>
              <a:ext uri="{28A0092B-C50C-407E-A947-70E740481C1C}">
                <a14:useLocalDpi xmlns:a14="http://schemas.microsoft.com/office/drawing/2010/main" val="0"/>
              </a:ext>
            </a:extLst>
          </a:blip>
          <a:srcRect t="7802" b="7802"/>
          <a:stretch/>
        </p:blipFill>
        <p:spPr>
          <a:xfrm>
            <a:off x="0" y="400110"/>
            <a:ext cx="1219198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91FD2D-23E5-4A11-A765-81035D82E174}"/>
              </a:ext>
            </a:extLst>
          </p:cNvPr>
          <p:cNvSpPr>
            <a:spLocks noGrp="1"/>
          </p:cNvSpPr>
          <p:nvPr>
            <p:ph type="ctrTitle"/>
          </p:nvPr>
        </p:nvSpPr>
        <p:spPr>
          <a:xfrm>
            <a:off x="1527717" y="5317240"/>
            <a:ext cx="10080703" cy="744836"/>
          </a:xfrm>
        </p:spPr>
        <p:txBody>
          <a:bodyPr vert="horz" lIns="91440" tIns="45720" rIns="91440" bIns="45720" rtlCol="0" anchor="ctr">
            <a:normAutofit fontScale="90000"/>
          </a:bodyPr>
          <a:lstStyle/>
          <a:p>
            <a:r>
              <a:rPr lang="en-US" sz="3600" b="1" dirty="0">
                <a:latin typeface="Georgia" panose="02040502050405020303" pitchFamily="18" charset="0"/>
              </a:rPr>
              <a:t>Build Wealth Through Business Ownership</a:t>
            </a:r>
            <a:br>
              <a:rPr lang="en-US" sz="3600" b="1" dirty="0">
                <a:latin typeface="Georgia" panose="02040502050405020303" pitchFamily="18" charset="0"/>
              </a:rPr>
            </a:br>
            <a:r>
              <a:rPr lang="en-US" sz="1600" b="1" i="1" dirty="0">
                <a:latin typeface="Times New Roman" panose="02020603050405020304" pitchFamily="18" charset="0"/>
                <a:cs typeface="Times New Roman" panose="02020603050405020304" pitchFamily="18" charset="0"/>
              </a:rPr>
              <a:t>Families Learning Together Builds Generational Wealth</a:t>
            </a:r>
            <a:endParaRPr lang="en-US" sz="3600" b="1"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DA882A-7226-4615-8D3E-FD419202B6DF}"/>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4EB5F0E4-790D-484F-9895-AFD3D1505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26" y="5328512"/>
            <a:ext cx="601948" cy="719810"/>
          </a:xfrm>
          <a:prstGeom prst="rect">
            <a:avLst/>
          </a:prstGeom>
        </p:spPr>
      </p:pic>
    </p:spTree>
    <p:extLst>
      <p:ext uri="{BB962C8B-B14F-4D97-AF65-F5344CB8AC3E}">
        <p14:creationId xmlns:p14="http://schemas.microsoft.com/office/powerpoint/2010/main" val="225354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B0CEA2F-B6D1-424D-AE98-B9D2B776FFF2}"/>
              </a:ext>
            </a:extLst>
          </p:cNvPr>
          <p:cNvSpPr txBox="1">
            <a:spLocks/>
          </p:cNvSpPr>
          <p:nvPr/>
        </p:nvSpPr>
        <p:spPr>
          <a:xfrm>
            <a:off x="907558" y="2433413"/>
            <a:ext cx="11033760" cy="921899"/>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1200" cap="none" spc="0" normalizeH="0" baseline="0" noProof="0">
              <a:ln>
                <a:noFill/>
              </a:ln>
              <a:solidFill>
                <a:srgbClr val="000000"/>
              </a:solidFill>
              <a:effectLst/>
              <a:uLnTx/>
              <a:uFillTx/>
              <a:latin typeface="Georgia"/>
              <a:cs typeface="Arial"/>
              <a:sym typeface="Arial"/>
            </a:endParaRPr>
          </a:p>
        </p:txBody>
      </p:sp>
      <p:sp>
        <p:nvSpPr>
          <p:cNvPr id="8" name="Title 1">
            <a:extLst>
              <a:ext uri="{FF2B5EF4-FFF2-40B4-BE49-F238E27FC236}">
                <a16:creationId xmlns:a16="http://schemas.microsoft.com/office/drawing/2014/main" id="{E6D5672D-B724-4A45-8B91-F4FDF6F17520}"/>
              </a:ext>
            </a:extLst>
          </p:cNvPr>
          <p:cNvSpPr txBox="1">
            <a:spLocks/>
          </p:cNvSpPr>
          <p:nvPr/>
        </p:nvSpPr>
        <p:spPr>
          <a:xfrm>
            <a:off x="907558" y="1948459"/>
            <a:ext cx="10376884" cy="395111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1" u="none" strike="noStrike" kern="1200" cap="none" spc="0" normalizeH="0" baseline="0" noProof="0" dirty="0">
                <a:ln>
                  <a:noFill/>
                </a:ln>
                <a:solidFill>
                  <a:srgbClr val="000000"/>
                </a:solidFill>
                <a:effectLst/>
                <a:uLnTx/>
                <a:uFillTx/>
                <a:latin typeface="Georgia" panose="02040502050405020303" pitchFamily="18" charset="0"/>
                <a:cs typeface="Arial"/>
                <a:sym typeface="Arial"/>
              </a:rPr>
              <a:t>“Our nation faces significant challenges in seeking to address the growing racial wealth gap.  Among the potential solutions to this gap, there are reasons to be optimistic that we can expand the role that business ownership plays in building wealth for people of color.  Relatively low levels of business assets held by Latinos and African Americans are one of the reasons that they hold lower levels of wealth overall.”</a:t>
            </a:r>
            <a:endParaRPr kumimoji="0" lang="en-US" sz="2400" b="0"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rPr>
              <a:t>Bridging the Divide: How Business Ownership Can Help Close the Racial Wealth Gap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rPr>
              <a:t>Joyce Klein, Director of FIELD at the Institute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rPr>
              <a:t>January 23,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7" name="TextBox 6">
            <a:extLst>
              <a:ext uri="{FF2B5EF4-FFF2-40B4-BE49-F238E27FC236}">
                <a16:creationId xmlns:a16="http://schemas.microsoft.com/office/drawing/2014/main" id="{8F127712-3E06-4A60-80AB-C966DB1A4F1A}"/>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9" name="Title 1">
            <a:extLst>
              <a:ext uri="{FF2B5EF4-FFF2-40B4-BE49-F238E27FC236}">
                <a16:creationId xmlns:a16="http://schemas.microsoft.com/office/drawing/2014/main" id="{4ADB1F2D-948A-46E8-A93F-AF3DE80B8D86}"/>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Tree>
    <p:extLst>
      <p:ext uri="{BB962C8B-B14F-4D97-AF65-F5344CB8AC3E}">
        <p14:creationId xmlns:p14="http://schemas.microsoft.com/office/powerpoint/2010/main" val="82324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B0CEA2F-B6D1-424D-AE98-B9D2B776FFF2}"/>
              </a:ext>
            </a:extLst>
          </p:cNvPr>
          <p:cNvSpPr txBox="1">
            <a:spLocks/>
          </p:cNvSpPr>
          <p:nvPr/>
        </p:nvSpPr>
        <p:spPr>
          <a:xfrm>
            <a:off x="907558" y="2433413"/>
            <a:ext cx="11033760" cy="921899"/>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1200" cap="none" spc="0" normalizeH="0" baseline="0" noProof="0">
              <a:ln>
                <a:noFill/>
              </a:ln>
              <a:solidFill>
                <a:srgbClr val="000000"/>
              </a:solidFill>
              <a:effectLst/>
              <a:uLnTx/>
              <a:uFillTx/>
              <a:latin typeface="Georgia"/>
              <a:cs typeface="Arial"/>
              <a:sym typeface="Arial"/>
            </a:endParaRPr>
          </a:p>
        </p:txBody>
      </p:sp>
      <p:sp>
        <p:nvSpPr>
          <p:cNvPr id="8" name="Title 1">
            <a:extLst>
              <a:ext uri="{FF2B5EF4-FFF2-40B4-BE49-F238E27FC236}">
                <a16:creationId xmlns:a16="http://schemas.microsoft.com/office/drawing/2014/main" id="{E6D5672D-B724-4A45-8B91-F4FDF6F17520}"/>
              </a:ext>
            </a:extLst>
          </p:cNvPr>
          <p:cNvSpPr txBox="1">
            <a:spLocks/>
          </p:cNvSpPr>
          <p:nvPr/>
        </p:nvSpPr>
        <p:spPr>
          <a:xfrm>
            <a:off x="907558" y="1948459"/>
            <a:ext cx="10376884" cy="395111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4000" b="1" i="1" u="none" strike="noStrike" kern="1200" cap="none" spc="0" normalizeH="0" baseline="0" noProof="0" dirty="0">
                <a:ln>
                  <a:noFill/>
                </a:ln>
                <a:solidFill>
                  <a:srgbClr val="000000"/>
                </a:solidFill>
                <a:effectLst/>
                <a:uLnTx/>
                <a:uFillTx/>
                <a:latin typeface="Georgia" panose="02040502050405020303" pitchFamily="18" charset="0"/>
                <a:cs typeface="Arial"/>
                <a:sym typeface="Arial"/>
              </a:rPr>
              <a:t>“Entrepreneurship is living a few years of your life like most people won’t, so that you can spend the rest of our life like most people can’t.”</a:t>
            </a:r>
            <a:endParaRPr kumimoji="0" lang="en-US" sz="4000" b="1"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2000" b="1" i="1" u="none" strike="noStrike" kern="120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2000" b="1" i="1" u="none" strike="noStrike" kern="1200" cap="none" spc="0" normalizeH="0" baseline="0" noProof="0" dirty="0">
                <a:ln>
                  <a:noFill/>
                </a:ln>
                <a:solidFill>
                  <a:srgbClr val="000000"/>
                </a:solidFill>
                <a:effectLst/>
                <a:uLnTx/>
                <a:uFillTx/>
                <a:latin typeface="Georgia" panose="02040502050405020303" pitchFamily="18" charset="0"/>
                <a:cs typeface="Arial"/>
                <a:sym typeface="Arial"/>
              </a:rPr>
              <a:t>By Unknown</a:t>
            </a:r>
            <a:endParaRPr kumimoji="0" lang="en-US" sz="2000" b="1"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7" name="TextBox 6">
            <a:extLst>
              <a:ext uri="{FF2B5EF4-FFF2-40B4-BE49-F238E27FC236}">
                <a16:creationId xmlns:a16="http://schemas.microsoft.com/office/drawing/2014/main" id="{8841496C-5B3F-4973-9B1B-35201676508C}"/>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9" name="Title 1">
            <a:extLst>
              <a:ext uri="{FF2B5EF4-FFF2-40B4-BE49-F238E27FC236}">
                <a16:creationId xmlns:a16="http://schemas.microsoft.com/office/drawing/2014/main" id="{FA874F2A-6AD6-4A6B-9C87-5D3125E00F9A}"/>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Tree>
    <p:extLst>
      <p:ext uri="{BB962C8B-B14F-4D97-AF65-F5344CB8AC3E}">
        <p14:creationId xmlns:p14="http://schemas.microsoft.com/office/powerpoint/2010/main" val="353986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432558" y="1957079"/>
            <a:ext cx="10172702" cy="7494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Objectives:</a:t>
            </a: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 name="Rectangle 1">
            <a:extLst>
              <a:ext uri="{FF2B5EF4-FFF2-40B4-BE49-F238E27FC236}">
                <a16:creationId xmlns:a16="http://schemas.microsoft.com/office/drawing/2014/main" id="{2874D637-2A7C-42D6-B894-CCD0EE6CD7D5}"/>
              </a:ext>
            </a:extLst>
          </p:cNvPr>
          <p:cNvSpPr/>
          <p:nvPr/>
        </p:nvSpPr>
        <p:spPr>
          <a:xfrm>
            <a:off x="1432558" y="3072172"/>
            <a:ext cx="8554590" cy="482120"/>
          </a:xfrm>
          <a:prstGeom prst="rect">
            <a:avLst/>
          </a:prstGeom>
        </p:spPr>
        <p:txBody>
          <a:bodyPr wrap="square">
            <a:sp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Learn the benefits of owning a successful family business</a:t>
            </a:r>
          </a:p>
        </p:txBody>
      </p:sp>
      <p:sp>
        <p:nvSpPr>
          <p:cNvPr id="7" name="Rectangle 6">
            <a:extLst>
              <a:ext uri="{FF2B5EF4-FFF2-40B4-BE49-F238E27FC236}">
                <a16:creationId xmlns:a16="http://schemas.microsoft.com/office/drawing/2014/main" id="{8467D832-07C1-408D-8D67-400601EFCBF9}"/>
              </a:ext>
            </a:extLst>
          </p:cNvPr>
          <p:cNvSpPr/>
          <p:nvPr/>
        </p:nvSpPr>
        <p:spPr>
          <a:xfrm>
            <a:off x="1432557" y="3919917"/>
            <a:ext cx="9207733" cy="482120"/>
          </a:xfrm>
          <a:prstGeom prst="rect">
            <a:avLst/>
          </a:prstGeom>
        </p:spPr>
        <p:txBody>
          <a:bodyPr wrap="square">
            <a:spAutoFit/>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Learn the attributes of a successful family business</a:t>
            </a:r>
          </a:p>
        </p:txBody>
      </p:sp>
      <p:sp>
        <p:nvSpPr>
          <p:cNvPr id="9" name="TextBox 8">
            <a:extLst>
              <a:ext uri="{FF2B5EF4-FFF2-40B4-BE49-F238E27FC236}">
                <a16:creationId xmlns:a16="http://schemas.microsoft.com/office/drawing/2014/main" id="{4F225F8C-8F77-49B3-A70B-97E71BE81597}"/>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11" name="Title 1">
            <a:extLst>
              <a:ext uri="{FF2B5EF4-FFF2-40B4-BE49-F238E27FC236}">
                <a16:creationId xmlns:a16="http://schemas.microsoft.com/office/drawing/2014/main" id="{58462B50-6F42-49A4-9ABD-21D761F84C9F}"/>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Tree>
    <p:extLst>
      <p:ext uri="{BB962C8B-B14F-4D97-AF65-F5344CB8AC3E}">
        <p14:creationId xmlns:p14="http://schemas.microsoft.com/office/powerpoint/2010/main" val="164727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id="{9A6B1A74-3314-4F93-8455-D0F625A285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00110"/>
            <a:ext cx="1219200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91FD2D-23E5-4A11-A765-81035D82E174}"/>
              </a:ext>
            </a:extLst>
          </p:cNvPr>
          <p:cNvSpPr>
            <a:spLocks noGrp="1"/>
          </p:cNvSpPr>
          <p:nvPr>
            <p:ph type="ctrTitle"/>
          </p:nvPr>
        </p:nvSpPr>
        <p:spPr>
          <a:xfrm>
            <a:off x="1527717" y="5317240"/>
            <a:ext cx="10080703" cy="744836"/>
          </a:xfrm>
        </p:spPr>
        <p:txBody>
          <a:bodyPr vert="horz" lIns="91440" tIns="45720" rIns="91440" bIns="45720" rtlCol="0" anchor="ctr">
            <a:normAutofit fontScale="90000"/>
          </a:bodyPr>
          <a:lstStyle/>
          <a:p>
            <a:r>
              <a:rPr lang="en-US" sz="3100" b="1" i="1" dirty="0">
                <a:latin typeface="Georgia" panose="02040502050405020303" pitchFamily="18" charset="0"/>
              </a:rPr>
              <a:t>Benefits of a Owning a Successful Family Business</a:t>
            </a:r>
            <a:br>
              <a:rPr lang="en-US" sz="3100" b="1" dirty="0">
                <a:latin typeface="Georgia" panose="02040502050405020303" pitchFamily="18" charset="0"/>
              </a:rPr>
            </a:br>
            <a:r>
              <a:rPr lang="en-US" sz="1600" b="1" i="1" dirty="0">
                <a:latin typeface="Times New Roman" panose="02020603050405020304" pitchFamily="18" charset="0"/>
                <a:cs typeface="Times New Roman" panose="02020603050405020304" pitchFamily="18" charset="0"/>
              </a:rPr>
              <a:t>Families Learning Together Build Generational Wealth</a:t>
            </a:r>
            <a:endParaRPr lang="en-US" sz="3600" b="1"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DA882A-7226-4615-8D3E-FD419202B6DF}"/>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4EB5F0E4-790D-484F-9895-AFD3D1505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26" y="5328512"/>
            <a:ext cx="601948" cy="719810"/>
          </a:xfrm>
          <a:prstGeom prst="rect">
            <a:avLst/>
          </a:prstGeom>
        </p:spPr>
      </p:pic>
    </p:spTree>
    <p:extLst>
      <p:ext uri="{BB962C8B-B14F-4D97-AF65-F5344CB8AC3E}">
        <p14:creationId xmlns:p14="http://schemas.microsoft.com/office/powerpoint/2010/main" val="205814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432558" y="1957079"/>
            <a:ext cx="10172702" cy="749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Benefits of Owning a Successful Family Business:</a:t>
            </a: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 name="Rectangle 1">
            <a:extLst>
              <a:ext uri="{FF2B5EF4-FFF2-40B4-BE49-F238E27FC236}">
                <a16:creationId xmlns:a16="http://schemas.microsoft.com/office/drawing/2014/main" id="{2874D637-2A7C-42D6-B894-CCD0EE6CD7D5}"/>
              </a:ext>
            </a:extLst>
          </p:cNvPr>
          <p:cNvSpPr/>
          <p:nvPr/>
        </p:nvSpPr>
        <p:spPr>
          <a:xfrm>
            <a:off x="3980985" y="2517019"/>
            <a:ext cx="4059044" cy="67710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Acronym </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“FLIP”</a:t>
            </a:r>
          </a:p>
        </p:txBody>
      </p:sp>
      <p:sp>
        <p:nvSpPr>
          <p:cNvPr id="3" name="Rectangle 2">
            <a:extLst>
              <a:ext uri="{FF2B5EF4-FFF2-40B4-BE49-F238E27FC236}">
                <a16:creationId xmlns:a16="http://schemas.microsoft.com/office/drawing/2014/main" id="{D0D53D50-A79A-48A9-8E32-36AE3A7CA487}"/>
              </a:ext>
            </a:extLst>
          </p:cNvPr>
          <p:cNvSpPr/>
          <p:nvPr/>
        </p:nvSpPr>
        <p:spPr>
          <a:xfrm>
            <a:off x="1561170" y="3422727"/>
            <a:ext cx="9080809" cy="1977401"/>
          </a:xfrm>
          <a:prstGeom prst="rect">
            <a:avLst/>
          </a:prstGeom>
        </p:spPr>
        <p:txBody>
          <a:bodyPr wrap="square">
            <a:spAutoFit/>
          </a:bodyPr>
          <a:lstStyle/>
          <a:p>
            <a:pPr marL="285750" marR="0" lvl="0" indent="-285750" algn="l" defTabSz="914400" rtl="0" eaLnBrk="1" fontAlgn="auto" latinLnBrk="0" hangingPunct="1">
              <a:lnSpc>
                <a:spcPct val="115000"/>
              </a:lnSpc>
              <a:spcBef>
                <a:spcPts val="0"/>
              </a:spcBef>
              <a:spcAft>
                <a:spcPts val="60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F</a:t>
            </a:r>
            <a:r>
              <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 = Financial Reward:</a:t>
            </a: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 Building a successful family business is very challenging and risky.  However, the results of running your own business gives the family a chance to make more money collectively than they could individually if they were employed by someone else.  Long-term your family can benefit greatly from all their hard work. </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56D05F1-83C8-418A-B76D-D8C5EE1606C6}"/>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9" name="Title 1">
            <a:extLst>
              <a:ext uri="{FF2B5EF4-FFF2-40B4-BE49-F238E27FC236}">
                <a16:creationId xmlns:a16="http://schemas.microsoft.com/office/drawing/2014/main" id="{779F9F80-DB81-40D5-9561-5BCFEF9DDCF7}"/>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Tree>
    <p:extLst>
      <p:ext uri="{BB962C8B-B14F-4D97-AF65-F5344CB8AC3E}">
        <p14:creationId xmlns:p14="http://schemas.microsoft.com/office/powerpoint/2010/main" val="94915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432558" y="1957079"/>
            <a:ext cx="10172702" cy="749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Benefits of a Successful Family Business:</a:t>
            </a: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 name="Rectangle 1">
            <a:extLst>
              <a:ext uri="{FF2B5EF4-FFF2-40B4-BE49-F238E27FC236}">
                <a16:creationId xmlns:a16="http://schemas.microsoft.com/office/drawing/2014/main" id="{2874D637-2A7C-42D6-B894-CCD0EE6CD7D5}"/>
              </a:ext>
            </a:extLst>
          </p:cNvPr>
          <p:cNvSpPr/>
          <p:nvPr/>
        </p:nvSpPr>
        <p:spPr>
          <a:xfrm>
            <a:off x="3980985" y="2517019"/>
            <a:ext cx="4059044" cy="67710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Acronym </a:t>
            </a: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“FLIP”</a:t>
            </a:r>
          </a:p>
        </p:txBody>
      </p:sp>
      <p:sp>
        <p:nvSpPr>
          <p:cNvPr id="5" name="Rectangle 4">
            <a:extLst>
              <a:ext uri="{FF2B5EF4-FFF2-40B4-BE49-F238E27FC236}">
                <a16:creationId xmlns:a16="http://schemas.microsoft.com/office/drawing/2014/main" id="{BA616AA1-33A7-480F-AE0C-05E147CAABA3}"/>
              </a:ext>
            </a:extLst>
          </p:cNvPr>
          <p:cNvSpPr/>
          <p:nvPr/>
        </p:nvSpPr>
        <p:spPr>
          <a:xfrm>
            <a:off x="1470845" y="3429000"/>
            <a:ext cx="9250310" cy="2146293"/>
          </a:xfrm>
          <a:prstGeom prst="rect">
            <a:avLst/>
          </a:prstGeom>
        </p:spPr>
        <p:txBody>
          <a:bodyPr wrap="square">
            <a:spAutoFit/>
          </a:bodyPr>
          <a:lstStyle/>
          <a:p>
            <a:pPr marL="571500" marR="0" lvl="0" indent="-571500" algn="l" defTabSz="914400" rtl="0" eaLnBrk="1" fontAlgn="auto" latinLnBrk="0" hangingPunct="1">
              <a:lnSpc>
                <a:spcPct val="107000"/>
              </a:lnSpc>
              <a:spcBef>
                <a:spcPts val="0"/>
              </a:spcBef>
              <a:spcAft>
                <a:spcPts val="60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L</a:t>
            </a:r>
            <a:r>
              <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 = Learning Opportunities:</a:t>
            </a: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 As an owner of a family business, family members from multiple generations can be involved in all aspects of the family business.  This situation creates numerous opportunities to gain a thorough understanding of the various business functions from sales, customer service, administration, marketing and more.  Because multiple generations are involved, passing the business to the next generation can be smoother.</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D8EF716-6FA7-46C4-861D-1AC7317A5479}"/>
              </a:ext>
            </a:extLst>
          </p:cNvPr>
          <p:cNvSpPr txBox="1"/>
          <p:nvPr/>
        </p:nvSpPr>
        <p:spPr>
          <a:xfrm>
            <a:off x="2408663" y="6506029"/>
            <a:ext cx="73486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2020 Copyright by Generations Empowerment Enterprises, LLC</a:t>
            </a:r>
          </a:p>
        </p:txBody>
      </p:sp>
      <p:sp>
        <p:nvSpPr>
          <p:cNvPr id="9" name="Title 1">
            <a:extLst>
              <a:ext uri="{FF2B5EF4-FFF2-40B4-BE49-F238E27FC236}">
                <a16:creationId xmlns:a16="http://schemas.microsoft.com/office/drawing/2014/main" id="{7AE7949C-7FC1-43E7-9A95-6A6AE189EBFE}"/>
              </a:ext>
            </a:extLst>
          </p:cNvPr>
          <p:cNvSpPr txBox="1">
            <a:spLocks/>
          </p:cNvSpPr>
          <p:nvPr/>
        </p:nvSpPr>
        <p:spPr>
          <a:xfrm>
            <a:off x="635619" y="726141"/>
            <a:ext cx="10935007" cy="887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Chapter 20: Business Ownership</a:t>
            </a:r>
          </a:p>
        </p:txBody>
      </p:sp>
    </p:spTree>
    <p:extLst>
      <p:ext uri="{BB962C8B-B14F-4D97-AF65-F5344CB8AC3E}">
        <p14:creationId xmlns:p14="http://schemas.microsoft.com/office/powerpoint/2010/main" val="2457002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972</Words>
  <Application>Microsoft Office PowerPoint</Application>
  <PresentationFormat>Widescreen</PresentationFormat>
  <Paragraphs>88</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Georgia</vt:lpstr>
      <vt:lpstr>Times New Roman</vt:lpstr>
      <vt:lpstr>Wingdings</vt:lpstr>
      <vt:lpstr>Office Theme</vt:lpstr>
      <vt:lpstr>Generations Empowerment Enterprises, LLC Families Learning Together Builds Generational Wealth</vt:lpstr>
      <vt:lpstr>PowerPoint Presentation</vt:lpstr>
      <vt:lpstr>Build Wealth Through Business Ownership Families Learning Together Builds Generational Wealth</vt:lpstr>
      <vt:lpstr>PowerPoint Presentation</vt:lpstr>
      <vt:lpstr>PowerPoint Presentation</vt:lpstr>
      <vt:lpstr>PowerPoint Presentation</vt:lpstr>
      <vt:lpstr>Benefits of a Owning a Successful Family Business Families Learning Together Build Generational Wealth</vt:lpstr>
      <vt:lpstr>PowerPoint Presentation</vt:lpstr>
      <vt:lpstr>PowerPoint Presentation</vt:lpstr>
      <vt:lpstr>PowerPoint Presentation</vt:lpstr>
      <vt:lpstr>PowerPoint Presentation</vt:lpstr>
      <vt:lpstr>PowerPoint Presentation</vt:lpstr>
      <vt:lpstr>Generations Empowerment Enterprises, LLC Families Learning Together Builds Generational Wealth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Porter</dc:creator>
  <cp:lastModifiedBy>Phillip Porter</cp:lastModifiedBy>
  <cp:revision>4</cp:revision>
  <cp:lastPrinted>2020-11-12T16:31:04Z</cp:lastPrinted>
  <dcterms:created xsi:type="dcterms:W3CDTF">2020-01-17T19:41:28Z</dcterms:created>
  <dcterms:modified xsi:type="dcterms:W3CDTF">2021-06-03T19:07:44Z</dcterms:modified>
</cp:coreProperties>
</file>