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678" r:id="rId2"/>
    <p:sldId id="638" r:id="rId3"/>
    <p:sldId id="666" r:id="rId4"/>
    <p:sldId id="667" r:id="rId5"/>
    <p:sldId id="668" r:id="rId6"/>
    <p:sldId id="674" r:id="rId7"/>
    <p:sldId id="669" r:id="rId8"/>
    <p:sldId id="671" r:id="rId9"/>
    <p:sldId id="673" r:id="rId10"/>
    <p:sldId id="672" r:id="rId11"/>
    <p:sldId id="676" r:id="rId12"/>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114" d="100"/>
          <a:sy n="114" d="100"/>
        </p:scale>
        <p:origin x="414" y="8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lip Porter" userId="afc1cc5d4ac9832e" providerId="LiveId" clId="{EB701F29-D4F0-4732-8D86-0CEBB18E1787}"/>
    <pc:docChg chg="custSel addSld delSld modSld sldOrd">
      <pc:chgData name="Phillip Porter" userId="afc1cc5d4ac9832e" providerId="LiveId" clId="{EB701F29-D4F0-4732-8D86-0CEBB18E1787}" dt="2020-06-25T19:30:10.821" v="96" actId="20577"/>
      <pc:docMkLst>
        <pc:docMk/>
      </pc:docMkLst>
      <pc:sldChg chg="modSp mod">
        <pc:chgData name="Phillip Porter" userId="afc1cc5d4ac9832e" providerId="LiveId" clId="{EB701F29-D4F0-4732-8D86-0CEBB18E1787}" dt="2020-06-25T19:26:48.267" v="83" actId="20577"/>
        <pc:sldMkLst>
          <pc:docMk/>
          <pc:sldMk cId="2683712351" sldId="311"/>
        </pc:sldMkLst>
        <pc:spChg chg="mod">
          <ac:chgData name="Phillip Porter" userId="afc1cc5d4ac9832e" providerId="LiveId" clId="{EB701F29-D4F0-4732-8D86-0CEBB18E1787}" dt="2020-06-25T19:26:48.267" v="83" actId="20577"/>
          <ac:spMkLst>
            <pc:docMk/>
            <pc:sldMk cId="2683712351" sldId="311"/>
            <ac:spMk id="5" creationId="{28DDF9A4-3864-4A21-91BC-CF79FF48AE4B}"/>
          </ac:spMkLst>
        </pc:spChg>
      </pc:sldChg>
      <pc:sldChg chg="del">
        <pc:chgData name="Phillip Porter" userId="afc1cc5d4ac9832e" providerId="LiveId" clId="{EB701F29-D4F0-4732-8D86-0CEBB18E1787}" dt="2020-06-16T15:08:06.044" v="1" actId="2696"/>
        <pc:sldMkLst>
          <pc:docMk/>
          <pc:sldMk cId="1543496462" sldId="426"/>
        </pc:sldMkLst>
      </pc:sldChg>
      <pc:sldChg chg="del">
        <pc:chgData name="Phillip Porter" userId="afc1cc5d4ac9832e" providerId="LiveId" clId="{EB701F29-D4F0-4732-8D86-0CEBB18E1787}" dt="2020-06-17T17:42:18.673" v="4" actId="2696"/>
        <pc:sldMkLst>
          <pc:docMk/>
          <pc:sldMk cId="2472258623" sldId="427"/>
        </pc:sldMkLst>
      </pc:sldChg>
      <pc:sldChg chg="del">
        <pc:chgData name="Phillip Porter" userId="afc1cc5d4ac9832e" providerId="LiveId" clId="{EB701F29-D4F0-4732-8D86-0CEBB18E1787}" dt="2020-06-16T15:07:46.855" v="0" actId="2696"/>
        <pc:sldMkLst>
          <pc:docMk/>
          <pc:sldMk cId="3858415811" sldId="524"/>
        </pc:sldMkLst>
      </pc:sldChg>
      <pc:sldChg chg="del">
        <pc:chgData name="Phillip Porter" userId="afc1cc5d4ac9832e" providerId="LiveId" clId="{EB701F29-D4F0-4732-8D86-0CEBB18E1787}" dt="2020-06-16T15:07:46.855" v="0" actId="2696"/>
        <pc:sldMkLst>
          <pc:docMk/>
          <pc:sldMk cId="1888099011" sldId="633"/>
        </pc:sldMkLst>
      </pc:sldChg>
      <pc:sldChg chg="del">
        <pc:chgData name="Phillip Porter" userId="afc1cc5d4ac9832e" providerId="LiveId" clId="{EB701F29-D4F0-4732-8D86-0CEBB18E1787}" dt="2020-06-16T15:07:46.855" v="0" actId="2696"/>
        <pc:sldMkLst>
          <pc:docMk/>
          <pc:sldMk cId="4256272042" sldId="634"/>
        </pc:sldMkLst>
      </pc:sldChg>
      <pc:sldChg chg="del">
        <pc:chgData name="Phillip Porter" userId="afc1cc5d4ac9832e" providerId="LiveId" clId="{EB701F29-D4F0-4732-8D86-0CEBB18E1787}" dt="2020-06-16T15:07:46.855" v="0" actId="2696"/>
        <pc:sldMkLst>
          <pc:docMk/>
          <pc:sldMk cId="1656170578" sldId="635"/>
        </pc:sldMkLst>
      </pc:sldChg>
      <pc:sldChg chg="del">
        <pc:chgData name="Phillip Porter" userId="afc1cc5d4ac9832e" providerId="LiveId" clId="{EB701F29-D4F0-4732-8D86-0CEBB18E1787}" dt="2020-06-16T15:07:46.855" v="0" actId="2696"/>
        <pc:sldMkLst>
          <pc:docMk/>
          <pc:sldMk cId="3169931445" sldId="636"/>
        </pc:sldMkLst>
      </pc:sldChg>
      <pc:sldChg chg="del">
        <pc:chgData name="Phillip Porter" userId="afc1cc5d4ac9832e" providerId="LiveId" clId="{EB701F29-D4F0-4732-8D86-0CEBB18E1787}" dt="2020-06-16T15:07:46.855" v="0" actId="2696"/>
        <pc:sldMkLst>
          <pc:docMk/>
          <pc:sldMk cId="3213539276" sldId="637"/>
        </pc:sldMkLst>
      </pc:sldChg>
      <pc:sldChg chg="del">
        <pc:chgData name="Phillip Porter" userId="afc1cc5d4ac9832e" providerId="LiveId" clId="{EB701F29-D4F0-4732-8D86-0CEBB18E1787}" dt="2020-06-16T15:07:46.855" v="0" actId="2696"/>
        <pc:sldMkLst>
          <pc:docMk/>
          <pc:sldMk cId="2979197138" sldId="638"/>
        </pc:sldMkLst>
      </pc:sldChg>
      <pc:sldChg chg="del">
        <pc:chgData name="Phillip Porter" userId="afc1cc5d4ac9832e" providerId="LiveId" clId="{EB701F29-D4F0-4732-8D86-0CEBB18E1787}" dt="2020-06-16T15:07:46.855" v="0" actId="2696"/>
        <pc:sldMkLst>
          <pc:docMk/>
          <pc:sldMk cId="3208853177" sldId="639"/>
        </pc:sldMkLst>
      </pc:sldChg>
      <pc:sldChg chg="del">
        <pc:chgData name="Phillip Porter" userId="afc1cc5d4ac9832e" providerId="LiveId" clId="{EB701F29-D4F0-4732-8D86-0CEBB18E1787}" dt="2020-06-16T15:07:46.855" v="0" actId="2696"/>
        <pc:sldMkLst>
          <pc:docMk/>
          <pc:sldMk cId="2125861946" sldId="640"/>
        </pc:sldMkLst>
      </pc:sldChg>
      <pc:sldChg chg="del">
        <pc:chgData name="Phillip Porter" userId="afc1cc5d4ac9832e" providerId="LiveId" clId="{EB701F29-D4F0-4732-8D86-0CEBB18E1787}" dt="2020-06-16T15:07:46.855" v="0" actId="2696"/>
        <pc:sldMkLst>
          <pc:docMk/>
          <pc:sldMk cId="3861013216" sldId="641"/>
        </pc:sldMkLst>
      </pc:sldChg>
      <pc:sldChg chg="del">
        <pc:chgData name="Phillip Porter" userId="afc1cc5d4ac9832e" providerId="LiveId" clId="{EB701F29-D4F0-4732-8D86-0CEBB18E1787}" dt="2020-06-16T15:07:46.855" v="0" actId="2696"/>
        <pc:sldMkLst>
          <pc:docMk/>
          <pc:sldMk cId="2586487904" sldId="642"/>
        </pc:sldMkLst>
      </pc:sldChg>
      <pc:sldChg chg="del">
        <pc:chgData name="Phillip Porter" userId="afc1cc5d4ac9832e" providerId="LiveId" clId="{EB701F29-D4F0-4732-8D86-0CEBB18E1787}" dt="2020-06-16T15:07:46.855" v="0" actId="2696"/>
        <pc:sldMkLst>
          <pc:docMk/>
          <pc:sldMk cId="48851610" sldId="643"/>
        </pc:sldMkLst>
      </pc:sldChg>
      <pc:sldChg chg="del">
        <pc:chgData name="Phillip Porter" userId="afc1cc5d4ac9832e" providerId="LiveId" clId="{EB701F29-D4F0-4732-8D86-0CEBB18E1787}" dt="2020-06-16T15:07:46.855" v="0" actId="2696"/>
        <pc:sldMkLst>
          <pc:docMk/>
          <pc:sldMk cId="3107050050" sldId="644"/>
        </pc:sldMkLst>
      </pc:sldChg>
      <pc:sldChg chg="del">
        <pc:chgData name="Phillip Porter" userId="afc1cc5d4ac9832e" providerId="LiveId" clId="{EB701F29-D4F0-4732-8D86-0CEBB18E1787}" dt="2020-06-16T15:07:46.855" v="0" actId="2696"/>
        <pc:sldMkLst>
          <pc:docMk/>
          <pc:sldMk cId="3625457083" sldId="645"/>
        </pc:sldMkLst>
      </pc:sldChg>
      <pc:sldChg chg="del">
        <pc:chgData name="Phillip Porter" userId="afc1cc5d4ac9832e" providerId="LiveId" clId="{EB701F29-D4F0-4732-8D86-0CEBB18E1787}" dt="2020-06-16T15:07:46.855" v="0" actId="2696"/>
        <pc:sldMkLst>
          <pc:docMk/>
          <pc:sldMk cId="3801602284" sldId="646"/>
        </pc:sldMkLst>
      </pc:sldChg>
      <pc:sldChg chg="modSp mod">
        <pc:chgData name="Phillip Porter" userId="afc1cc5d4ac9832e" providerId="LiveId" clId="{EB701F29-D4F0-4732-8D86-0CEBB18E1787}" dt="2020-06-17T17:42:30.795" v="6"/>
        <pc:sldMkLst>
          <pc:docMk/>
          <pc:sldMk cId="2774839202" sldId="654"/>
        </pc:sldMkLst>
        <pc:spChg chg="mod">
          <ac:chgData name="Phillip Porter" userId="afc1cc5d4ac9832e" providerId="LiveId" clId="{EB701F29-D4F0-4732-8D86-0CEBB18E1787}" dt="2020-06-17T17:42:30.795" v="6"/>
          <ac:spMkLst>
            <pc:docMk/>
            <pc:sldMk cId="2774839202" sldId="654"/>
            <ac:spMk id="2" creationId="{C38351E4-C187-4D42-8EA2-9B1EB808F13B}"/>
          </ac:spMkLst>
        </pc:spChg>
      </pc:sldChg>
      <pc:sldChg chg="del">
        <pc:chgData name="Phillip Porter" userId="afc1cc5d4ac9832e" providerId="LiveId" clId="{EB701F29-D4F0-4732-8D86-0CEBB18E1787}" dt="2020-06-16T15:07:46.855" v="0" actId="2696"/>
        <pc:sldMkLst>
          <pc:docMk/>
          <pc:sldMk cId="4151693332" sldId="655"/>
        </pc:sldMkLst>
      </pc:sldChg>
      <pc:sldChg chg="del">
        <pc:chgData name="Phillip Porter" userId="afc1cc5d4ac9832e" providerId="LiveId" clId="{EB701F29-D4F0-4732-8D86-0CEBB18E1787}" dt="2020-06-16T15:07:46.855" v="0" actId="2696"/>
        <pc:sldMkLst>
          <pc:docMk/>
          <pc:sldMk cId="1884523230" sldId="656"/>
        </pc:sldMkLst>
      </pc:sldChg>
      <pc:sldChg chg="del">
        <pc:chgData name="Phillip Porter" userId="afc1cc5d4ac9832e" providerId="LiveId" clId="{EB701F29-D4F0-4732-8D86-0CEBB18E1787}" dt="2020-06-16T15:07:46.855" v="0" actId="2696"/>
        <pc:sldMkLst>
          <pc:docMk/>
          <pc:sldMk cId="4269253783" sldId="657"/>
        </pc:sldMkLst>
      </pc:sldChg>
      <pc:sldChg chg="del">
        <pc:chgData name="Phillip Porter" userId="afc1cc5d4ac9832e" providerId="LiveId" clId="{EB701F29-D4F0-4732-8D86-0CEBB18E1787}" dt="2020-06-16T15:07:46.855" v="0" actId="2696"/>
        <pc:sldMkLst>
          <pc:docMk/>
          <pc:sldMk cId="3457333358" sldId="658"/>
        </pc:sldMkLst>
      </pc:sldChg>
      <pc:sldChg chg="del">
        <pc:chgData name="Phillip Porter" userId="afc1cc5d4ac9832e" providerId="LiveId" clId="{EB701F29-D4F0-4732-8D86-0CEBB18E1787}" dt="2020-06-16T15:07:46.855" v="0" actId="2696"/>
        <pc:sldMkLst>
          <pc:docMk/>
          <pc:sldMk cId="4079946398" sldId="659"/>
        </pc:sldMkLst>
      </pc:sldChg>
      <pc:sldChg chg="del">
        <pc:chgData name="Phillip Porter" userId="afc1cc5d4ac9832e" providerId="LiveId" clId="{EB701F29-D4F0-4732-8D86-0CEBB18E1787}" dt="2020-06-16T15:07:46.855" v="0" actId="2696"/>
        <pc:sldMkLst>
          <pc:docMk/>
          <pc:sldMk cId="301724055" sldId="660"/>
        </pc:sldMkLst>
      </pc:sldChg>
      <pc:sldChg chg="del">
        <pc:chgData name="Phillip Porter" userId="afc1cc5d4ac9832e" providerId="LiveId" clId="{EB701F29-D4F0-4732-8D86-0CEBB18E1787}" dt="2020-06-16T15:07:46.855" v="0" actId="2696"/>
        <pc:sldMkLst>
          <pc:docMk/>
          <pc:sldMk cId="1587493020" sldId="661"/>
        </pc:sldMkLst>
      </pc:sldChg>
      <pc:sldChg chg="del">
        <pc:chgData name="Phillip Porter" userId="afc1cc5d4ac9832e" providerId="LiveId" clId="{EB701F29-D4F0-4732-8D86-0CEBB18E1787}" dt="2020-06-16T15:07:46.855" v="0" actId="2696"/>
        <pc:sldMkLst>
          <pc:docMk/>
          <pc:sldMk cId="922781618" sldId="662"/>
        </pc:sldMkLst>
      </pc:sldChg>
      <pc:sldChg chg="del">
        <pc:chgData name="Phillip Porter" userId="afc1cc5d4ac9832e" providerId="LiveId" clId="{EB701F29-D4F0-4732-8D86-0CEBB18E1787}" dt="2020-06-16T15:07:46.855" v="0" actId="2696"/>
        <pc:sldMkLst>
          <pc:docMk/>
          <pc:sldMk cId="3846084811" sldId="663"/>
        </pc:sldMkLst>
      </pc:sldChg>
      <pc:sldChg chg="del">
        <pc:chgData name="Phillip Porter" userId="afc1cc5d4ac9832e" providerId="LiveId" clId="{EB701F29-D4F0-4732-8D86-0CEBB18E1787}" dt="2020-06-16T15:07:46.855" v="0" actId="2696"/>
        <pc:sldMkLst>
          <pc:docMk/>
          <pc:sldMk cId="456455739" sldId="664"/>
        </pc:sldMkLst>
      </pc:sldChg>
      <pc:sldChg chg="del">
        <pc:chgData name="Phillip Porter" userId="afc1cc5d4ac9832e" providerId="LiveId" clId="{EB701F29-D4F0-4732-8D86-0CEBB18E1787}" dt="2020-06-16T15:07:46.855" v="0" actId="2696"/>
        <pc:sldMkLst>
          <pc:docMk/>
          <pc:sldMk cId="347695218" sldId="665"/>
        </pc:sldMkLst>
      </pc:sldChg>
      <pc:sldChg chg="delSp mod">
        <pc:chgData name="Phillip Porter" userId="afc1cc5d4ac9832e" providerId="LiveId" clId="{EB701F29-D4F0-4732-8D86-0CEBB18E1787}" dt="2020-06-17T17:42:35.573" v="7" actId="21"/>
        <pc:sldMkLst>
          <pc:docMk/>
          <pc:sldMk cId="160465306" sldId="666"/>
        </pc:sldMkLst>
        <pc:spChg chg="del">
          <ac:chgData name="Phillip Porter" userId="afc1cc5d4ac9832e" providerId="LiveId" clId="{EB701F29-D4F0-4732-8D86-0CEBB18E1787}" dt="2020-06-17T17:42:35.573" v="7" actId="21"/>
          <ac:spMkLst>
            <pc:docMk/>
            <pc:sldMk cId="160465306" sldId="666"/>
            <ac:spMk id="6" creationId="{D6B24FDC-970F-4C15-87AB-AC2EA6B62D98}"/>
          </ac:spMkLst>
        </pc:spChg>
      </pc:sldChg>
      <pc:sldChg chg="addSp delSp modSp mod">
        <pc:chgData name="Phillip Porter" userId="afc1cc5d4ac9832e" providerId="LiveId" clId="{EB701F29-D4F0-4732-8D86-0CEBB18E1787}" dt="2020-06-17T17:45:07.900" v="45" actId="20577"/>
        <pc:sldMkLst>
          <pc:docMk/>
          <pc:sldMk cId="219038330" sldId="667"/>
        </pc:sldMkLst>
        <pc:spChg chg="del">
          <ac:chgData name="Phillip Porter" userId="afc1cc5d4ac9832e" providerId="LiveId" clId="{EB701F29-D4F0-4732-8D86-0CEBB18E1787}" dt="2020-06-17T17:42:39.566" v="8" actId="21"/>
          <ac:spMkLst>
            <pc:docMk/>
            <pc:sldMk cId="219038330" sldId="667"/>
            <ac:spMk id="6" creationId="{8ED5770F-DB8A-4E31-86BB-6E5AE6C54892}"/>
          </ac:spMkLst>
        </pc:spChg>
        <pc:spChg chg="add mod">
          <ac:chgData name="Phillip Porter" userId="afc1cc5d4ac9832e" providerId="LiveId" clId="{EB701F29-D4F0-4732-8D86-0CEBB18E1787}" dt="2020-06-17T17:45:07.900" v="45" actId="20577"/>
          <ac:spMkLst>
            <pc:docMk/>
            <pc:sldMk cId="219038330" sldId="667"/>
            <ac:spMk id="9" creationId="{95994112-623C-443A-AAD9-A49753701E4A}"/>
          </ac:spMkLst>
        </pc:spChg>
      </pc:sldChg>
      <pc:sldChg chg="addSp delSp modSp mod">
        <pc:chgData name="Phillip Porter" userId="afc1cc5d4ac9832e" providerId="LiveId" clId="{EB701F29-D4F0-4732-8D86-0CEBB18E1787}" dt="2020-06-25T19:28:06.822" v="85" actId="20577"/>
        <pc:sldMkLst>
          <pc:docMk/>
          <pc:sldMk cId="2876147573" sldId="668"/>
        </pc:sldMkLst>
        <pc:spChg chg="mod">
          <ac:chgData name="Phillip Porter" userId="afc1cc5d4ac9832e" providerId="LiveId" clId="{EB701F29-D4F0-4732-8D86-0CEBB18E1787}" dt="2020-06-17T17:42:51.705" v="10" actId="255"/>
          <ac:spMkLst>
            <pc:docMk/>
            <pc:sldMk cId="2876147573" sldId="668"/>
            <ac:spMk id="2" creationId="{2874D637-2A7C-42D6-B894-CCD0EE6CD7D5}"/>
          </ac:spMkLst>
        </pc:spChg>
        <pc:spChg chg="mod">
          <ac:chgData name="Phillip Porter" userId="afc1cc5d4ac9832e" providerId="LiveId" clId="{EB701F29-D4F0-4732-8D86-0CEBB18E1787}" dt="2020-06-17T17:42:59.776" v="12" actId="255"/>
          <ac:spMkLst>
            <pc:docMk/>
            <pc:sldMk cId="2876147573" sldId="668"/>
            <ac:spMk id="3" creationId="{7722452B-F5A5-47AC-81F1-C8001C8F880E}"/>
          </ac:spMkLst>
        </pc:spChg>
        <pc:spChg chg="del">
          <ac:chgData name="Phillip Porter" userId="afc1cc5d4ac9832e" providerId="LiveId" clId="{EB701F29-D4F0-4732-8D86-0CEBB18E1787}" dt="2020-06-17T17:42:43.824" v="9" actId="21"/>
          <ac:spMkLst>
            <pc:docMk/>
            <pc:sldMk cId="2876147573" sldId="668"/>
            <ac:spMk id="8" creationId="{39650D0B-B8FE-416A-ABAB-E722F1D083A1}"/>
          </ac:spMkLst>
        </pc:spChg>
        <pc:spChg chg="mod">
          <ac:chgData name="Phillip Porter" userId="afc1cc5d4ac9832e" providerId="LiveId" clId="{EB701F29-D4F0-4732-8D86-0CEBB18E1787}" dt="2020-06-17T18:00:41.269" v="79" actId="20577"/>
          <ac:spMkLst>
            <pc:docMk/>
            <pc:sldMk cId="2876147573" sldId="668"/>
            <ac:spMk id="10" creationId="{E940EC98-B96A-4580-81D3-80000A35AD23}"/>
          </ac:spMkLst>
        </pc:spChg>
        <pc:spChg chg="add mod">
          <ac:chgData name="Phillip Porter" userId="afc1cc5d4ac9832e" providerId="LiveId" clId="{EB701F29-D4F0-4732-8D86-0CEBB18E1787}" dt="2020-06-17T17:45:17.536" v="46"/>
          <ac:spMkLst>
            <pc:docMk/>
            <pc:sldMk cId="2876147573" sldId="668"/>
            <ac:spMk id="11" creationId="{D6C5D21A-A4A1-4358-B0C2-7251CD5162E1}"/>
          </ac:spMkLst>
        </pc:spChg>
        <pc:spChg chg="mod">
          <ac:chgData name="Phillip Porter" userId="afc1cc5d4ac9832e" providerId="LiveId" clId="{EB701F29-D4F0-4732-8D86-0CEBB18E1787}" dt="2020-06-25T19:28:06.822" v="85" actId="20577"/>
          <ac:spMkLst>
            <pc:docMk/>
            <pc:sldMk cId="2876147573" sldId="668"/>
            <ac:spMk id="14" creationId="{067ACF1B-84B9-42BF-863A-D8F6BA279C3F}"/>
          </ac:spMkLst>
        </pc:spChg>
      </pc:sldChg>
      <pc:sldChg chg="addSp delSp modSp mod">
        <pc:chgData name="Phillip Porter" userId="afc1cc5d4ac9832e" providerId="LiveId" clId="{EB701F29-D4F0-4732-8D86-0CEBB18E1787}" dt="2020-06-17T17:45:20.873" v="47"/>
        <pc:sldMkLst>
          <pc:docMk/>
          <pc:sldMk cId="3979914513" sldId="669"/>
        </pc:sldMkLst>
        <pc:spChg chg="mod">
          <ac:chgData name="Phillip Porter" userId="afc1cc5d4ac9832e" providerId="LiveId" clId="{EB701F29-D4F0-4732-8D86-0CEBB18E1787}" dt="2020-06-17T17:44:14.114" v="24" actId="14100"/>
          <ac:spMkLst>
            <pc:docMk/>
            <pc:sldMk cId="3979914513" sldId="669"/>
            <ac:spMk id="2" creationId="{2874D637-2A7C-42D6-B894-CCD0EE6CD7D5}"/>
          </ac:spMkLst>
        </pc:spChg>
        <pc:spChg chg="mod">
          <ac:chgData name="Phillip Porter" userId="afc1cc5d4ac9832e" providerId="LiveId" clId="{EB701F29-D4F0-4732-8D86-0CEBB18E1787}" dt="2020-06-17T17:44:17.362" v="25" actId="14100"/>
          <ac:spMkLst>
            <pc:docMk/>
            <pc:sldMk cId="3979914513" sldId="669"/>
            <ac:spMk id="3" creationId="{7722452B-F5A5-47AC-81F1-C8001C8F880E}"/>
          </ac:spMkLst>
        </pc:spChg>
        <pc:spChg chg="del">
          <ac:chgData name="Phillip Porter" userId="afc1cc5d4ac9832e" providerId="LiveId" clId="{EB701F29-D4F0-4732-8D86-0CEBB18E1787}" dt="2020-06-17T17:43:19.620" v="13" actId="21"/>
          <ac:spMkLst>
            <pc:docMk/>
            <pc:sldMk cId="3979914513" sldId="669"/>
            <ac:spMk id="8" creationId="{39650D0B-B8FE-416A-ABAB-E722F1D083A1}"/>
          </ac:spMkLst>
        </pc:spChg>
        <pc:spChg chg="mod">
          <ac:chgData name="Phillip Porter" userId="afc1cc5d4ac9832e" providerId="LiveId" clId="{EB701F29-D4F0-4732-8D86-0CEBB18E1787}" dt="2020-06-17T17:44:21.186" v="26" actId="14100"/>
          <ac:spMkLst>
            <pc:docMk/>
            <pc:sldMk cId="3979914513" sldId="669"/>
            <ac:spMk id="9" creationId="{E56A7305-87B9-4FAF-BE3A-D9E9DD4F2B93}"/>
          </ac:spMkLst>
        </pc:spChg>
        <pc:spChg chg="mod">
          <ac:chgData name="Phillip Porter" userId="afc1cc5d4ac9832e" providerId="LiveId" clId="{EB701F29-D4F0-4732-8D86-0CEBB18E1787}" dt="2020-06-17T17:43:39.292" v="16" actId="255"/>
          <ac:spMkLst>
            <pc:docMk/>
            <pc:sldMk cId="3979914513" sldId="669"/>
            <ac:spMk id="10" creationId="{E940EC98-B96A-4580-81D3-80000A35AD23}"/>
          </ac:spMkLst>
        </pc:spChg>
        <pc:spChg chg="add mod">
          <ac:chgData name="Phillip Porter" userId="afc1cc5d4ac9832e" providerId="LiveId" clId="{EB701F29-D4F0-4732-8D86-0CEBB18E1787}" dt="2020-06-17T17:45:20.873" v="47"/>
          <ac:spMkLst>
            <pc:docMk/>
            <pc:sldMk cId="3979914513" sldId="669"/>
            <ac:spMk id="12" creationId="{A50FF044-CA00-41A4-95DF-5B5611AC694C}"/>
          </ac:spMkLst>
        </pc:spChg>
      </pc:sldChg>
      <pc:sldChg chg="del">
        <pc:chgData name="Phillip Porter" userId="afc1cc5d4ac9832e" providerId="LiveId" clId="{EB701F29-D4F0-4732-8D86-0CEBB18E1787}" dt="2020-06-17T17:45:53.351" v="74" actId="2696"/>
        <pc:sldMkLst>
          <pc:docMk/>
          <pc:sldMk cId="2078215431" sldId="670"/>
        </pc:sldMkLst>
      </pc:sldChg>
      <pc:sldChg chg="addSp delSp modSp mod">
        <pc:chgData name="Phillip Porter" userId="afc1cc5d4ac9832e" providerId="LiveId" clId="{EB701F29-D4F0-4732-8D86-0CEBB18E1787}" dt="2020-06-17T17:45:24.841" v="48"/>
        <pc:sldMkLst>
          <pc:docMk/>
          <pc:sldMk cId="2483258303" sldId="671"/>
        </pc:sldMkLst>
        <pc:spChg chg="mod">
          <ac:chgData name="Phillip Porter" userId="afc1cc5d4ac9832e" providerId="LiveId" clId="{EB701F29-D4F0-4732-8D86-0CEBB18E1787}" dt="2020-06-17T17:44:38.411" v="29" actId="14100"/>
          <ac:spMkLst>
            <pc:docMk/>
            <pc:sldMk cId="2483258303" sldId="671"/>
            <ac:spMk id="5" creationId="{FC9380DB-6247-4F7E-876D-9B3E16FA1355}"/>
          </ac:spMkLst>
        </pc:spChg>
        <pc:spChg chg="add mod">
          <ac:chgData name="Phillip Porter" userId="afc1cc5d4ac9832e" providerId="LiveId" clId="{EB701F29-D4F0-4732-8D86-0CEBB18E1787}" dt="2020-06-17T17:45:24.841" v="48"/>
          <ac:spMkLst>
            <pc:docMk/>
            <pc:sldMk cId="2483258303" sldId="671"/>
            <ac:spMk id="7" creationId="{A2544307-2549-4B77-999D-C5D06CC8B68B}"/>
          </ac:spMkLst>
        </pc:spChg>
        <pc:spChg chg="del">
          <ac:chgData name="Phillip Porter" userId="afc1cc5d4ac9832e" providerId="LiveId" clId="{EB701F29-D4F0-4732-8D86-0CEBB18E1787}" dt="2020-06-17T17:43:23.569" v="14" actId="21"/>
          <ac:spMkLst>
            <pc:docMk/>
            <pc:sldMk cId="2483258303" sldId="671"/>
            <ac:spMk id="8" creationId="{39650D0B-B8FE-416A-ABAB-E722F1D083A1}"/>
          </ac:spMkLst>
        </pc:spChg>
        <pc:spChg chg="mod">
          <ac:chgData name="Phillip Porter" userId="afc1cc5d4ac9832e" providerId="LiveId" clId="{EB701F29-D4F0-4732-8D86-0CEBB18E1787}" dt="2020-06-17T17:44:30.555" v="27" actId="255"/>
          <ac:spMkLst>
            <pc:docMk/>
            <pc:sldMk cId="2483258303" sldId="671"/>
            <ac:spMk id="10" creationId="{E940EC98-B96A-4580-81D3-80000A35AD23}"/>
          </ac:spMkLst>
        </pc:spChg>
      </pc:sldChg>
      <pc:sldChg chg="addSp delSp modSp mod ord">
        <pc:chgData name="Phillip Porter" userId="afc1cc5d4ac9832e" providerId="LiveId" clId="{EB701F29-D4F0-4732-8D86-0CEBB18E1787}" dt="2020-06-25T19:29:56.822" v="95" actId="255"/>
        <pc:sldMkLst>
          <pc:docMk/>
          <pc:sldMk cId="667170551" sldId="673"/>
        </pc:sldMkLst>
        <pc:spChg chg="add mod">
          <ac:chgData name="Phillip Porter" userId="afc1cc5d4ac9832e" providerId="LiveId" clId="{EB701F29-D4F0-4732-8D86-0CEBB18E1787}" dt="2020-06-25T19:29:56.822" v="95" actId="255"/>
          <ac:spMkLst>
            <pc:docMk/>
            <pc:sldMk cId="667170551" sldId="673"/>
            <ac:spMk id="2" creationId="{67EAF39B-59E8-485C-8DBE-C64A1EDE52D8}"/>
          </ac:spMkLst>
        </pc:spChg>
        <pc:spChg chg="del">
          <ac:chgData name="Phillip Porter" userId="afc1cc5d4ac9832e" providerId="LiveId" clId="{EB701F29-D4F0-4732-8D86-0CEBB18E1787}" dt="2020-06-17T17:43:27.491" v="15" actId="21"/>
          <ac:spMkLst>
            <pc:docMk/>
            <pc:sldMk cId="667170551" sldId="673"/>
            <ac:spMk id="6" creationId="{ABA3476F-54E6-4CF2-B2A2-1EC6DBB05229}"/>
          </ac:spMkLst>
        </pc:spChg>
        <pc:spChg chg="add mod">
          <ac:chgData name="Phillip Porter" userId="afc1cc5d4ac9832e" providerId="LiveId" clId="{EB701F29-D4F0-4732-8D86-0CEBB18E1787}" dt="2020-06-17T17:45:27.827" v="49"/>
          <ac:spMkLst>
            <pc:docMk/>
            <pc:sldMk cId="667170551" sldId="673"/>
            <ac:spMk id="8" creationId="{28743022-4BA3-4CED-8922-4DDA1DE7C234}"/>
          </ac:spMkLst>
        </pc:spChg>
      </pc:sldChg>
      <pc:sldChg chg="modSp add mod ord">
        <pc:chgData name="Phillip Porter" userId="afc1cc5d4ac9832e" providerId="LiveId" clId="{EB701F29-D4F0-4732-8D86-0CEBB18E1787}" dt="2020-06-25T19:28:18.180" v="86" actId="20577"/>
        <pc:sldMkLst>
          <pc:docMk/>
          <pc:sldMk cId="984031627" sldId="674"/>
        </pc:sldMkLst>
        <pc:spChg chg="mod">
          <ac:chgData name="Phillip Porter" userId="afc1cc5d4ac9832e" providerId="LiveId" clId="{EB701F29-D4F0-4732-8D86-0CEBB18E1787}" dt="2020-06-25T19:28:18.180" v="86" actId="20577"/>
          <ac:spMkLst>
            <pc:docMk/>
            <pc:sldMk cId="984031627" sldId="674"/>
            <ac:spMk id="5" creationId="{28DDF9A4-3864-4A21-91BC-CF79FF48AE4B}"/>
          </ac:spMkLst>
        </pc:spChg>
        <pc:picChg chg="mod">
          <ac:chgData name="Phillip Porter" userId="afc1cc5d4ac9832e" providerId="LiveId" clId="{EB701F29-D4F0-4732-8D86-0CEBB18E1787}" dt="2020-06-17T17:46:36.152" v="78" actId="14100"/>
          <ac:picMkLst>
            <pc:docMk/>
            <pc:sldMk cId="984031627" sldId="674"/>
            <ac:picMk id="3" creationId="{8FF07784-28D8-4437-A47F-619AFB056AC7}"/>
          </ac:picMkLst>
        </pc:picChg>
      </pc:sldChg>
      <pc:sldChg chg="del">
        <pc:chgData name="Phillip Porter" userId="afc1cc5d4ac9832e" providerId="LiveId" clId="{EB701F29-D4F0-4732-8D86-0CEBB18E1787}" dt="2020-06-16T15:08:06.044" v="1" actId="2696"/>
        <pc:sldMkLst>
          <pc:docMk/>
          <pc:sldMk cId="2312064758" sldId="674"/>
        </pc:sldMkLst>
      </pc:sldChg>
      <pc:sldChg chg="modSp add mod ord">
        <pc:chgData name="Phillip Porter" userId="afc1cc5d4ac9832e" providerId="LiveId" clId="{EB701F29-D4F0-4732-8D86-0CEBB18E1787}" dt="2020-06-25T19:30:10.821" v="96" actId="20577"/>
        <pc:sldMkLst>
          <pc:docMk/>
          <pc:sldMk cId="1392524941" sldId="675"/>
        </pc:sldMkLst>
        <pc:spChg chg="mod">
          <ac:chgData name="Phillip Porter" userId="afc1cc5d4ac9832e" providerId="LiveId" clId="{EB701F29-D4F0-4732-8D86-0CEBB18E1787}" dt="2020-06-25T19:30:10.821" v="96" actId="20577"/>
          <ac:spMkLst>
            <pc:docMk/>
            <pc:sldMk cId="1392524941" sldId="675"/>
            <ac:spMk id="5" creationId="{28DDF9A4-3864-4A21-91BC-CF79FF48AE4B}"/>
          </ac:spMkLst>
        </pc:spChg>
      </pc:sldChg>
      <pc:sldChg chg="del">
        <pc:chgData name="Phillip Porter" userId="afc1cc5d4ac9832e" providerId="LiveId" clId="{EB701F29-D4F0-4732-8D86-0CEBB18E1787}" dt="2020-06-16T15:08:06.044" v="1" actId="2696"/>
        <pc:sldMkLst>
          <pc:docMk/>
          <pc:sldMk cId="3640220247" sldId="675"/>
        </pc:sldMkLst>
      </pc:sldChg>
      <pc:sldChg chg="del">
        <pc:chgData name="Phillip Porter" userId="afc1cc5d4ac9832e" providerId="LiveId" clId="{EB701F29-D4F0-4732-8D86-0CEBB18E1787}" dt="2020-06-16T15:08:06.044" v="1" actId="2696"/>
        <pc:sldMkLst>
          <pc:docMk/>
          <pc:sldMk cId="588889335" sldId="676"/>
        </pc:sldMkLst>
      </pc:sldChg>
      <pc:sldChg chg="del">
        <pc:chgData name="Phillip Porter" userId="afc1cc5d4ac9832e" providerId="LiveId" clId="{EB701F29-D4F0-4732-8D86-0CEBB18E1787}" dt="2020-06-16T15:08:06.044" v="1" actId="2696"/>
        <pc:sldMkLst>
          <pc:docMk/>
          <pc:sldMk cId="2799218879" sldId="677"/>
        </pc:sldMkLst>
      </pc:sldChg>
      <pc:sldChg chg="del">
        <pc:chgData name="Phillip Porter" userId="afc1cc5d4ac9832e" providerId="LiveId" clId="{EB701F29-D4F0-4732-8D86-0CEBB18E1787}" dt="2020-06-16T15:08:06.044" v="1" actId="2696"/>
        <pc:sldMkLst>
          <pc:docMk/>
          <pc:sldMk cId="3038001854" sldId="678"/>
        </pc:sldMkLst>
      </pc:sldChg>
      <pc:sldChg chg="del">
        <pc:chgData name="Phillip Porter" userId="afc1cc5d4ac9832e" providerId="LiveId" clId="{EB701F29-D4F0-4732-8D86-0CEBB18E1787}" dt="2020-06-16T15:08:06.044" v="1" actId="2696"/>
        <pc:sldMkLst>
          <pc:docMk/>
          <pc:sldMk cId="2183582389" sldId="679"/>
        </pc:sldMkLst>
      </pc:sldChg>
      <pc:sldChg chg="del">
        <pc:chgData name="Phillip Porter" userId="afc1cc5d4ac9832e" providerId="LiveId" clId="{EB701F29-D4F0-4732-8D86-0CEBB18E1787}" dt="2020-06-16T15:08:06.044" v="1" actId="2696"/>
        <pc:sldMkLst>
          <pc:docMk/>
          <pc:sldMk cId="2112290280" sldId="680"/>
        </pc:sldMkLst>
      </pc:sldChg>
      <pc:sldChg chg="del">
        <pc:chgData name="Phillip Porter" userId="afc1cc5d4ac9832e" providerId="LiveId" clId="{EB701F29-D4F0-4732-8D86-0CEBB18E1787}" dt="2020-06-16T15:08:06.044" v="1" actId="2696"/>
        <pc:sldMkLst>
          <pc:docMk/>
          <pc:sldMk cId="3478620243" sldId="681"/>
        </pc:sldMkLst>
      </pc:sldChg>
      <pc:sldChg chg="del">
        <pc:chgData name="Phillip Porter" userId="afc1cc5d4ac9832e" providerId="LiveId" clId="{EB701F29-D4F0-4732-8D86-0CEBB18E1787}" dt="2020-06-16T15:08:06.044" v="1" actId="2696"/>
        <pc:sldMkLst>
          <pc:docMk/>
          <pc:sldMk cId="2285838129" sldId="682"/>
        </pc:sldMkLst>
      </pc:sldChg>
      <pc:sldChg chg="del">
        <pc:chgData name="Phillip Porter" userId="afc1cc5d4ac9832e" providerId="LiveId" clId="{EB701F29-D4F0-4732-8D86-0CEBB18E1787}" dt="2020-06-16T15:08:06.044" v="1" actId="2696"/>
        <pc:sldMkLst>
          <pc:docMk/>
          <pc:sldMk cId="2483386516" sldId="683"/>
        </pc:sldMkLst>
      </pc:sldChg>
      <pc:sldChg chg="del">
        <pc:chgData name="Phillip Porter" userId="afc1cc5d4ac9832e" providerId="LiveId" clId="{EB701F29-D4F0-4732-8D86-0CEBB18E1787}" dt="2020-06-16T15:08:06.044" v="1" actId="2696"/>
        <pc:sldMkLst>
          <pc:docMk/>
          <pc:sldMk cId="3330901490" sldId="684"/>
        </pc:sldMkLst>
      </pc:sldChg>
      <pc:sldChg chg="del">
        <pc:chgData name="Phillip Porter" userId="afc1cc5d4ac9832e" providerId="LiveId" clId="{EB701F29-D4F0-4732-8D86-0CEBB18E1787}" dt="2020-06-16T15:08:06.044" v="1" actId="2696"/>
        <pc:sldMkLst>
          <pc:docMk/>
          <pc:sldMk cId="953448361" sldId="685"/>
        </pc:sldMkLst>
      </pc:sldChg>
      <pc:sldChg chg="del">
        <pc:chgData name="Phillip Porter" userId="afc1cc5d4ac9832e" providerId="LiveId" clId="{EB701F29-D4F0-4732-8D86-0CEBB18E1787}" dt="2020-06-16T15:08:06.044" v="1" actId="2696"/>
        <pc:sldMkLst>
          <pc:docMk/>
          <pc:sldMk cId="846562158" sldId="686"/>
        </pc:sldMkLst>
      </pc:sldChg>
      <pc:sldChg chg="del">
        <pc:chgData name="Phillip Porter" userId="afc1cc5d4ac9832e" providerId="LiveId" clId="{EB701F29-D4F0-4732-8D86-0CEBB18E1787}" dt="2020-06-16T15:08:06.044" v="1" actId="2696"/>
        <pc:sldMkLst>
          <pc:docMk/>
          <pc:sldMk cId="2273019111" sldId="687"/>
        </pc:sldMkLst>
      </pc:sldChg>
      <pc:sldChg chg="del">
        <pc:chgData name="Phillip Porter" userId="afc1cc5d4ac9832e" providerId="LiveId" clId="{EB701F29-D4F0-4732-8D86-0CEBB18E1787}" dt="2020-06-16T15:08:06.044" v="1" actId="2696"/>
        <pc:sldMkLst>
          <pc:docMk/>
          <pc:sldMk cId="3696273888" sldId="688"/>
        </pc:sldMkLst>
      </pc:sldChg>
      <pc:sldChg chg="del">
        <pc:chgData name="Phillip Porter" userId="afc1cc5d4ac9832e" providerId="LiveId" clId="{EB701F29-D4F0-4732-8D86-0CEBB18E1787}" dt="2020-06-16T15:08:06.044" v="1" actId="2696"/>
        <pc:sldMkLst>
          <pc:docMk/>
          <pc:sldMk cId="847400657" sldId="689"/>
        </pc:sldMkLst>
      </pc:sldChg>
      <pc:sldChg chg="del">
        <pc:chgData name="Phillip Porter" userId="afc1cc5d4ac9832e" providerId="LiveId" clId="{EB701F29-D4F0-4732-8D86-0CEBB18E1787}" dt="2020-06-16T15:08:06.044" v="1" actId="2696"/>
        <pc:sldMkLst>
          <pc:docMk/>
          <pc:sldMk cId="2723642791" sldId="690"/>
        </pc:sldMkLst>
      </pc:sldChg>
      <pc:sldChg chg="del">
        <pc:chgData name="Phillip Porter" userId="afc1cc5d4ac9832e" providerId="LiveId" clId="{EB701F29-D4F0-4732-8D86-0CEBB18E1787}" dt="2020-06-16T15:08:06.044" v="1" actId="2696"/>
        <pc:sldMkLst>
          <pc:docMk/>
          <pc:sldMk cId="791213142" sldId="691"/>
        </pc:sldMkLst>
      </pc:sldChg>
      <pc:sldChg chg="del">
        <pc:chgData name="Phillip Porter" userId="afc1cc5d4ac9832e" providerId="LiveId" clId="{EB701F29-D4F0-4732-8D86-0CEBB18E1787}" dt="2020-06-16T15:08:06.044" v="1" actId="2696"/>
        <pc:sldMkLst>
          <pc:docMk/>
          <pc:sldMk cId="1107692837" sldId="692"/>
        </pc:sldMkLst>
      </pc:sldChg>
      <pc:sldChg chg="del">
        <pc:chgData name="Phillip Porter" userId="afc1cc5d4ac9832e" providerId="LiveId" clId="{EB701F29-D4F0-4732-8D86-0CEBB18E1787}" dt="2020-06-16T15:08:06.044" v="1" actId="2696"/>
        <pc:sldMkLst>
          <pc:docMk/>
          <pc:sldMk cId="2019866581" sldId="693"/>
        </pc:sldMkLst>
      </pc:sldChg>
      <pc:sldChg chg="del">
        <pc:chgData name="Phillip Porter" userId="afc1cc5d4ac9832e" providerId="LiveId" clId="{EB701F29-D4F0-4732-8D86-0CEBB18E1787}" dt="2020-06-16T15:08:06.044" v="1" actId="2696"/>
        <pc:sldMkLst>
          <pc:docMk/>
          <pc:sldMk cId="3021348628" sldId="694"/>
        </pc:sldMkLst>
      </pc:sldChg>
      <pc:sldChg chg="del">
        <pc:chgData name="Phillip Porter" userId="afc1cc5d4ac9832e" providerId="LiveId" clId="{EB701F29-D4F0-4732-8D86-0CEBB18E1787}" dt="2020-06-16T15:08:06.044" v="1" actId="2696"/>
        <pc:sldMkLst>
          <pc:docMk/>
          <pc:sldMk cId="3549884017" sldId="695"/>
        </pc:sldMkLst>
      </pc:sldChg>
      <pc:sldChg chg="del">
        <pc:chgData name="Phillip Porter" userId="afc1cc5d4ac9832e" providerId="LiveId" clId="{EB701F29-D4F0-4732-8D86-0CEBB18E1787}" dt="2020-06-16T15:08:06.044" v="1" actId="2696"/>
        <pc:sldMkLst>
          <pc:docMk/>
          <pc:sldMk cId="2405510815" sldId="696"/>
        </pc:sldMkLst>
      </pc:sldChg>
      <pc:sldChg chg="del">
        <pc:chgData name="Phillip Porter" userId="afc1cc5d4ac9832e" providerId="LiveId" clId="{EB701F29-D4F0-4732-8D86-0CEBB18E1787}" dt="2020-06-16T15:08:06.044" v="1" actId="2696"/>
        <pc:sldMkLst>
          <pc:docMk/>
          <pc:sldMk cId="2710033693" sldId="697"/>
        </pc:sldMkLst>
      </pc:sldChg>
      <pc:sldChg chg="del">
        <pc:chgData name="Phillip Porter" userId="afc1cc5d4ac9832e" providerId="LiveId" clId="{EB701F29-D4F0-4732-8D86-0CEBB18E1787}" dt="2020-06-16T15:08:06.044" v="1" actId="2696"/>
        <pc:sldMkLst>
          <pc:docMk/>
          <pc:sldMk cId="1819806932" sldId="698"/>
        </pc:sldMkLst>
      </pc:sldChg>
      <pc:sldChg chg="del">
        <pc:chgData name="Phillip Porter" userId="afc1cc5d4ac9832e" providerId="LiveId" clId="{EB701F29-D4F0-4732-8D86-0CEBB18E1787}" dt="2020-06-16T15:08:06.044" v="1" actId="2696"/>
        <pc:sldMkLst>
          <pc:docMk/>
          <pc:sldMk cId="980208256" sldId="699"/>
        </pc:sldMkLst>
      </pc:sldChg>
      <pc:sldChg chg="del">
        <pc:chgData name="Phillip Porter" userId="afc1cc5d4ac9832e" providerId="LiveId" clId="{EB701F29-D4F0-4732-8D86-0CEBB18E1787}" dt="2020-06-16T15:08:06.044" v="1" actId="2696"/>
        <pc:sldMkLst>
          <pc:docMk/>
          <pc:sldMk cId="2995609468" sldId="700"/>
        </pc:sldMkLst>
      </pc:sldChg>
      <pc:sldChg chg="del">
        <pc:chgData name="Phillip Porter" userId="afc1cc5d4ac9832e" providerId="LiveId" clId="{EB701F29-D4F0-4732-8D86-0CEBB18E1787}" dt="2020-06-16T15:08:06.044" v="1" actId="2696"/>
        <pc:sldMkLst>
          <pc:docMk/>
          <pc:sldMk cId="2406465108" sldId="706"/>
        </pc:sldMkLst>
      </pc:sldChg>
    </pc:docChg>
  </pc:docChgLst>
  <pc:docChgLst>
    <pc:chgData name="Phillip Porter" userId="afc1cc5d4ac9832e" providerId="LiveId" clId="{18C42220-4C84-4573-A223-1BBAD1ED4771}"/>
    <pc:docChg chg="addSld delSld modSld sldOrd">
      <pc:chgData name="Phillip Porter" userId="afc1cc5d4ac9832e" providerId="LiveId" clId="{18C42220-4C84-4573-A223-1BBAD1ED4771}" dt="2020-10-01T20:58:26.526" v="135"/>
      <pc:docMkLst>
        <pc:docMk/>
      </pc:docMkLst>
      <pc:sldChg chg="del">
        <pc:chgData name="Phillip Porter" userId="afc1cc5d4ac9832e" providerId="LiveId" clId="{18C42220-4C84-4573-A223-1BBAD1ED4771}" dt="2020-09-14T15:37:24.564" v="0" actId="2696"/>
        <pc:sldMkLst>
          <pc:docMk/>
          <pc:sldMk cId="2683712351" sldId="311"/>
        </pc:sldMkLst>
      </pc:sldChg>
      <pc:sldChg chg="modSp mod">
        <pc:chgData name="Phillip Porter" userId="afc1cc5d4ac9832e" providerId="LiveId" clId="{18C42220-4C84-4573-A223-1BBAD1ED4771}" dt="2020-09-23T14:46:21.368" v="8" actId="20577"/>
        <pc:sldMkLst>
          <pc:docMk/>
          <pc:sldMk cId="2774839202" sldId="654"/>
        </pc:sldMkLst>
        <pc:spChg chg="mod">
          <ac:chgData name="Phillip Porter" userId="afc1cc5d4ac9832e" providerId="LiveId" clId="{18C42220-4C84-4573-A223-1BBAD1ED4771}" dt="2020-09-23T14:46:21.368" v="8" actId="20577"/>
          <ac:spMkLst>
            <pc:docMk/>
            <pc:sldMk cId="2774839202" sldId="654"/>
            <ac:spMk id="6" creationId="{CB863068-D80E-4D53-ABCB-BCA8348B8D84}"/>
          </ac:spMkLst>
        </pc:spChg>
      </pc:sldChg>
      <pc:sldChg chg="modAnim">
        <pc:chgData name="Phillip Porter" userId="afc1cc5d4ac9832e" providerId="LiveId" clId="{18C42220-4C84-4573-A223-1BBAD1ED4771}" dt="2020-10-01T20:50:20.232" v="14"/>
        <pc:sldMkLst>
          <pc:docMk/>
          <pc:sldMk cId="2876147573" sldId="668"/>
        </pc:sldMkLst>
      </pc:sldChg>
      <pc:sldChg chg="addSp modSp mod modAnim">
        <pc:chgData name="Phillip Porter" userId="afc1cc5d4ac9832e" providerId="LiveId" clId="{18C42220-4C84-4573-A223-1BBAD1ED4771}" dt="2020-10-01T20:58:26.526" v="135"/>
        <pc:sldMkLst>
          <pc:docMk/>
          <pc:sldMk cId="3979914513" sldId="669"/>
        </pc:sldMkLst>
        <pc:spChg chg="mod">
          <ac:chgData name="Phillip Porter" userId="afc1cc5d4ac9832e" providerId="LiveId" clId="{18C42220-4C84-4573-A223-1BBAD1ED4771}" dt="2020-10-01T20:55:59.699" v="90" actId="1076"/>
          <ac:spMkLst>
            <pc:docMk/>
            <pc:sldMk cId="3979914513" sldId="669"/>
            <ac:spMk id="2" creationId="{2874D637-2A7C-42D6-B894-CCD0EE6CD7D5}"/>
          </ac:spMkLst>
        </pc:spChg>
        <pc:spChg chg="mod">
          <ac:chgData name="Phillip Porter" userId="afc1cc5d4ac9832e" providerId="LiveId" clId="{18C42220-4C84-4573-A223-1BBAD1ED4771}" dt="2020-10-01T20:55:01.185" v="77" actId="1076"/>
          <ac:spMkLst>
            <pc:docMk/>
            <pc:sldMk cId="3979914513" sldId="669"/>
            <ac:spMk id="3" creationId="{7722452B-F5A5-47AC-81F1-C8001C8F880E}"/>
          </ac:spMkLst>
        </pc:spChg>
        <pc:spChg chg="mod">
          <ac:chgData name="Phillip Porter" userId="afc1cc5d4ac9832e" providerId="LiveId" clId="{18C42220-4C84-4573-A223-1BBAD1ED4771}" dt="2020-10-01T20:57:39.791" v="123" actId="1076"/>
          <ac:spMkLst>
            <pc:docMk/>
            <pc:sldMk cId="3979914513" sldId="669"/>
            <ac:spMk id="9" creationId="{E56A7305-87B9-4FAF-BE3A-D9E9DD4F2B93}"/>
          </ac:spMkLst>
        </pc:spChg>
        <pc:spChg chg="mod">
          <ac:chgData name="Phillip Porter" userId="afc1cc5d4ac9832e" providerId="LiveId" clId="{18C42220-4C84-4573-A223-1BBAD1ED4771}" dt="2020-10-01T20:55:56.680" v="89" actId="1076"/>
          <ac:spMkLst>
            <pc:docMk/>
            <pc:sldMk cId="3979914513" sldId="669"/>
            <ac:spMk id="10" creationId="{E940EC98-B96A-4580-81D3-80000A35AD23}"/>
          </ac:spMkLst>
        </pc:spChg>
        <pc:spChg chg="add mod">
          <ac:chgData name="Phillip Porter" userId="afc1cc5d4ac9832e" providerId="LiveId" clId="{18C42220-4C84-4573-A223-1BBAD1ED4771}" dt="2020-10-01T20:57:19.029" v="118" actId="14100"/>
          <ac:spMkLst>
            <pc:docMk/>
            <pc:sldMk cId="3979914513" sldId="669"/>
            <ac:spMk id="13" creationId="{92BD131A-5047-4A22-92BF-6616CA288427}"/>
          </ac:spMkLst>
        </pc:spChg>
        <pc:spChg chg="add mod">
          <ac:chgData name="Phillip Porter" userId="afc1cc5d4ac9832e" providerId="LiveId" clId="{18C42220-4C84-4573-A223-1BBAD1ED4771}" dt="2020-10-01T20:57:22.019" v="119" actId="14100"/>
          <ac:spMkLst>
            <pc:docMk/>
            <pc:sldMk cId="3979914513" sldId="669"/>
            <ac:spMk id="14" creationId="{403EACC4-2C70-4FBD-A21A-99D49411709C}"/>
          </ac:spMkLst>
        </pc:spChg>
        <pc:spChg chg="add mod">
          <ac:chgData name="Phillip Porter" userId="afc1cc5d4ac9832e" providerId="LiveId" clId="{18C42220-4C84-4573-A223-1BBAD1ED4771}" dt="2020-10-01T20:57:24.601" v="120" actId="14100"/>
          <ac:spMkLst>
            <pc:docMk/>
            <pc:sldMk cId="3979914513" sldId="669"/>
            <ac:spMk id="15" creationId="{6FB68863-3A8C-40CA-B4D4-616F29B7A26A}"/>
          </ac:spMkLst>
        </pc:spChg>
        <pc:spChg chg="add mod">
          <ac:chgData name="Phillip Porter" userId="afc1cc5d4ac9832e" providerId="LiveId" clId="{18C42220-4C84-4573-A223-1BBAD1ED4771}" dt="2020-10-01T20:56:23.317" v="104" actId="20577"/>
          <ac:spMkLst>
            <pc:docMk/>
            <pc:sldMk cId="3979914513" sldId="669"/>
            <ac:spMk id="16" creationId="{EEA5E159-8760-4DA0-AC4D-08F4D1A28719}"/>
          </ac:spMkLst>
        </pc:spChg>
        <pc:spChg chg="add mod">
          <ac:chgData name="Phillip Porter" userId="afc1cc5d4ac9832e" providerId="LiveId" clId="{18C42220-4C84-4573-A223-1BBAD1ED4771}" dt="2020-10-01T20:57:27.509" v="121" actId="14100"/>
          <ac:spMkLst>
            <pc:docMk/>
            <pc:sldMk cId="3979914513" sldId="669"/>
            <ac:spMk id="17" creationId="{B8F07BBD-ECFC-46F4-BD1B-525156F9394E}"/>
          </ac:spMkLst>
        </pc:spChg>
      </pc:sldChg>
      <pc:sldChg chg="modSp mod modAnim">
        <pc:chgData name="Phillip Porter" userId="afc1cc5d4ac9832e" providerId="LiveId" clId="{18C42220-4C84-4573-A223-1BBAD1ED4771}" dt="2020-10-01T20:52:12.724" v="20" actId="14100"/>
        <pc:sldMkLst>
          <pc:docMk/>
          <pc:sldMk cId="2483258303" sldId="671"/>
        </pc:sldMkLst>
        <pc:spChg chg="mod">
          <ac:chgData name="Phillip Porter" userId="afc1cc5d4ac9832e" providerId="LiveId" clId="{18C42220-4C84-4573-A223-1BBAD1ED4771}" dt="2020-10-01T20:52:12.724" v="20" actId="14100"/>
          <ac:spMkLst>
            <pc:docMk/>
            <pc:sldMk cId="2483258303" sldId="671"/>
            <ac:spMk id="5" creationId="{FC9380DB-6247-4F7E-876D-9B3E16FA1355}"/>
          </ac:spMkLst>
        </pc:spChg>
      </pc:sldChg>
      <pc:sldChg chg="del">
        <pc:chgData name="Phillip Porter" userId="afc1cc5d4ac9832e" providerId="LiveId" clId="{18C42220-4C84-4573-A223-1BBAD1ED4771}" dt="2020-09-14T15:37:33.220" v="4" actId="2696"/>
        <pc:sldMkLst>
          <pc:docMk/>
          <pc:sldMk cId="1392524941" sldId="675"/>
        </pc:sldMkLst>
      </pc:sldChg>
      <pc:sldChg chg="add ord">
        <pc:chgData name="Phillip Porter" userId="afc1cc5d4ac9832e" providerId="LiveId" clId="{18C42220-4C84-4573-A223-1BBAD1ED4771}" dt="2020-09-14T15:37:30.616" v="3"/>
        <pc:sldMkLst>
          <pc:docMk/>
          <pc:sldMk cId="1315898298" sldId="676"/>
        </pc:sldMkLst>
      </pc:sldChg>
      <pc:sldChg chg="add ord">
        <pc:chgData name="Phillip Porter" userId="afc1cc5d4ac9832e" providerId="LiveId" clId="{18C42220-4C84-4573-A223-1BBAD1ED4771}" dt="2020-09-23T14:46:30.439" v="11"/>
        <pc:sldMkLst>
          <pc:docMk/>
          <pc:sldMk cId="485001933" sldId="677"/>
        </pc:sldMkLst>
      </pc:sldChg>
    </pc:docChg>
  </pc:docChgLst>
  <pc:docChgLst>
    <pc:chgData name="Phillip Porter" userId="afc1cc5d4ac9832e" providerId="LiveId" clId="{B106B130-6D7C-4019-8BED-DD7C22F9E4FF}"/>
    <pc:docChg chg="addSld modSld sldOrd">
      <pc:chgData name="Phillip Porter" userId="afc1cc5d4ac9832e" providerId="LiveId" clId="{B106B130-6D7C-4019-8BED-DD7C22F9E4FF}" dt="2020-10-28T14:31:11.429" v="17" actId="1076"/>
      <pc:docMkLst>
        <pc:docMk/>
      </pc:docMkLst>
      <pc:sldChg chg="modSp mod ord">
        <pc:chgData name="Phillip Porter" userId="afc1cc5d4ac9832e" providerId="LiveId" clId="{B106B130-6D7C-4019-8BED-DD7C22F9E4FF}" dt="2020-10-28T14:31:11.429" v="17" actId="1076"/>
        <pc:sldMkLst>
          <pc:docMk/>
          <pc:sldMk cId="1285975608" sldId="638"/>
        </pc:sldMkLst>
        <pc:spChg chg="mod">
          <ac:chgData name="Phillip Porter" userId="afc1cc5d4ac9832e" providerId="LiveId" clId="{B106B130-6D7C-4019-8BED-DD7C22F9E4FF}" dt="2020-10-28T14:30:04.041" v="15" actId="20577"/>
          <ac:spMkLst>
            <pc:docMk/>
            <pc:sldMk cId="1285975608" sldId="638"/>
            <ac:spMk id="2" creationId="{F691FD2D-23E5-4A11-A765-81035D82E174}"/>
          </ac:spMkLst>
        </pc:spChg>
        <pc:picChg chg="mod">
          <ac:chgData name="Phillip Porter" userId="afc1cc5d4ac9832e" providerId="LiveId" clId="{B106B130-6D7C-4019-8BED-DD7C22F9E4FF}" dt="2020-10-28T14:31:11.429" v="17" actId="1076"/>
          <ac:picMkLst>
            <pc:docMk/>
            <pc:sldMk cId="1285975608" sldId="638"/>
            <ac:picMk id="20" creationId="{9A6B1A74-3314-4F93-8455-D0F625A285EA}"/>
          </ac:picMkLst>
        </pc:picChg>
      </pc:sldChg>
      <pc:sldChg chg="add">
        <pc:chgData name="Phillip Porter" userId="afc1cc5d4ac9832e" providerId="LiveId" clId="{B106B130-6D7C-4019-8BED-DD7C22F9E4FF}" dt="2020-10-28T14:29:54.386" v="0" actId="2890"/>
        <pc:sldMkLst>
          <pc:docMk/>
          <pc:sldMk cId="2714689410" sldId="678"/>
        </pc:sldMkLst>
      </pc:sldChg>
    </pc:docChg>
  </pc:docChgLst>
  <pc:docChgLst>
    <pc:chgData name="Phillip Porter" userId="afc1cc5d4ac9832e" providerId="LiveId" clId="{D6CDFE54-9A64-41EC-B090-7C1D191CFBBD}"/>
    <pc:docChg chg="delSld modSld">
      <pc:chgData name="Phillip Porter" userId="afc1cc5d4ac9832e" providerId="LiveId" clId="{D6CDFE54-9A64-41EC-B090-7C1D191CFBBD}" dt="2021-05-26T15:28:15.680" v="3" actId="14100"/>
      <pc:docMkLst>
        <pc:docMk/>
      </pc:docMkLst>
      <pc:sldChg chg="del">
        <pc:chgData name="Phillip Porter" userId="afc1cc5d4ac9832e" providerId="LiveId" clId="{D6CDFE54-9A64-41EC-B090-7C1D191CFBBD}" dt="2021-05-26T15:27:43.198" v="0" actId="2696"/>
        <pc:sldMkLst>
          <pc:docMk/>
          <pc:sldMk cId="2774839202" sldId="654"/>
        </pc:sldMkLst>
      </pc:sldChg>
      <pc:sldChg chg="del">
        <pc:chgData name="Phillip Porter" userId="afc1cc5d4ac9832e" providerId="LiveId" clId="{D6CDFE54-9A64-41EC-B090-7C1D191CFBBD}" dt="2021-05-26T15:27:46.367" v="1" actId="2696"/>
        <pc:sldMkLst>
          <pc:docMk/>
          <pc:sldMk cId="924414838" sldId="659"/>
        </pc:sldMkLst>
      </pc:sldChg>
      <pc:sldChg chg="del">
        <pc:chgData name="Phillip Porter" userId="afc1cc5d4ac9832e" providerId="LiveId" clId="{D6CDFE54-9A64-41EC-B090-7C1D191CFBBD}" dt="2021-05-26T15:27:51.677" v="2" actId="2696"/>
        <pc:sldMkLst>
          <pc:docMk/>
          <pc:sldMk cId="485001933" sldId="677"/>
        </pc:sldMkLst>
      </pc:sldChg>
      <pc:sldChg chg="modSp mod">
        <pc:chgData name="Phillip Porter" userId="afc1cc5d4ac9832e" providerId="LiveId" clId="{D6CDFE54-9A64-41EC-B090-7C1D191CFBBD}" dt="2021-05-26T15:28:15.680" v="3" actId="14100"/>
        <pc:sldMkLst>
          <pc:docMk/>
          <pc:sldMk cId="2714689410" sldId="678"/>
        </pc:sldMkLst>
        <pc:picChg chg="mod">
          <ac:chgData name="Phillip Porter" userId="afc1cc5d4ac9832e" providerId="LiveId" clId="{D6CDFE54-9A64-41EC-B090-7C1D191CFBBD}" dt="2021-05-26T15:28:15.680" v="3" actId="14100"/>
          <ac:picMkLst>
            <pc:docMk/>
            <pc:sldMk cId="2714689410" sldId="678"/>
            <ac:picMk id="11" creationId="{4EB5F0E4-790D-484F-9895-AFD3D1505F0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90E6566A-3655-48A1-8977-8A33100B8B2C}" type="datetimeFigureOut">
              <a:rPr lang="en-US"/>
              <a:t>5/26/2021</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66A63FFB-3136-4B72-BF5D-978A58787AC2}" type="slidenum">
              <a:rPr lang="en-US"/>
              <a:t>‹#›</a:t>
            </a:fld>
            <a:endParaRPr lang="en-US"/>
          </a:p>
        </p:txBody>
      </p:sp>
    </p:spTree>
    <p:extLst>
      <p:ext uri="{BB962C8B-B14F-4D97-AF65-F5344CB8AC3E}">
        <p14:creationId xmlns:p14="http://schemas.microsoft.com/office/powerpoint/2010/main" val="3991780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Janice </a:t>
            </a:r>
          </a:p>
        </p:txBody>
      </p:sp>
      <p:sp>
        <p:nvSpPr>
          <p:cNvPr id="4" name="Slide Number Placeholder 3"/>
          <p:cNvSpPr>
            <a:spLocks noGrp="1"/>
          </p:cNvSpPr>
          <p:nvPr>
            <p:ph type="sldNum" sz="quarter" idx="5"/>
          </p:nvPr>
        </p:nvSpPr>
        <p:spPr/>
        <p:txBody>
          <a:bodyPr/>
          <a:lstStyle/>
          <a:p>
            <a:fld id="{66A63FFB-3136-4B72-BF5D-978A58787AC2}" type="slidenum">
              <a:rPr lang="en-US"/>
              <a:t>3</a:t>
            </a:fld>
            <a:endParaRPr lang="en-US"/>
          </a:p>
        </p:txBody>
      </p:sp>
    </p:spTree>
    <p:extLst>
      <p:ext uri="{BB962C8B-B14F-4D97-AF65-F5344CB8AC3E}">
        <p14:creationId xmlns:p14="http://schemas.microsoft.com/office/powerpoint/2010/main" val="3333022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Janice – Explain Parking Lot</a:t>
            </a:r>
          </a:p>
          <a:p>
            <a:r>
              <a:rPr lang="en-US" dirty="0">
                <a:cs typeface="Calibri"/>
              </a:rPr>
              <a:t>Pause to allow time for the Family Vision Poll – use small white piece of paper – Everyone participate</a:t>
            </a:r>
          </a:p>
          <a:p>
            <a:endParaRPr lang="en-US" dirty="0">
              <a:cs typeface="Calibri"/>
            </a:endParaRPr>
          </a:p>
          <a:p>
            <a:r>
              <a:rPr lang="en-US" dirty="0">
                <a:cs typeface="Calibri"/>
              </a:rPr>
              <a:t>Questions:  If you have a question, raise your hand.  We welcome questions anytime.  Or put on the Parking Lot.</a:t>
            </a:r>
          </a:p>
          <a:p>
            <a:endParaRPr lang="en-US" dirty="0">
              <a:cs typeface="Calibri"/>
            </a:endParaRPr>
          </a:p>
          <a:p>
            <a:r>
              <a:rPr lang="en-US" dirty="0">
                <a:cs typeface="Calibri"/>
              </a:rPr>
              <a:t>Explain the Parking Lot – purpose</a:t>
            </a:r>
          </a:p>
          <a:p>
            <a:endParaRPr lang="en-US" dirty="0">
              <a:cs typeface="Calibri"/>
            </a:endParaRPr>
          </a:p>
          <a:p>
            <a:r>
              <a:rPr lang="en-US" dirty="0">
                <a:cs typeface="Calibri"/>
              </a:rPr>
              <a:t>Pause NOW to give everyone a few minutes to complete their POLL – Everyone will need a small piece of the white pre-cut paper.   Here's the questions:</a:t>
            </a:r>
          </a:p>
          <a:p>
            <a:r>
              <a:rPr lang="en-US" dirty="0">
                <a:cs typeface="Calibri"/>
              </a:rPr>
              <a:t>Do you have a Written Family Vision? Answer only YES or NO  - We do NOT need your names.  This is for a later activity.  THANK YOU!</a:t>
            </a:r>
          </a:p>
          <a:p>
            <a:r>
              <a:rPr lang="en-US" dirty="0">
                <a:cs typeface="Calibri"/>
              </a:rPr>
              <a:t>Allow time for participants to complete the Family Vision Poll &amp; Collect Now!!!</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cs typeface="Calibri"/>
              </a:rPr>
              <a:t>Note: </a:t>
            </a:r>
            <a:r>
              <a:rPr lang="en-US" dirty="0">
                <a:cs typeface="Calibri"/>
              </a:rPr>
              <a:t>During this workshop you will learn both the </a:t>
            </a:r>
            <a:r>
              <a:rPr lang="en-US" sz="1400" b="1" dirty="0">
                <a:solidFill>
                  <a:srgbClr val="FF0000"/>
                </a:solidFill>
                <a:cs typeface="Calibri"/>
              </a:rPr>
              <a:t>“DO’s and DONT’s” </a:t>
            </a:r>
            <a:r>
              <a:rPr lang="en-US" dirty="0">
                <a:cs typeface="Calibri"/>
              </a:rPr>
              <a:t>associated with family success.  The don’ts are just as important as the do’s.</a:t>
            </a:r>
          </a:p>
          <a:p>
            <a:endParaRPr lang="en-US" dirty="0">
              <a:cs typeface="Calibri"/>
            </a:endParaRPr>
          </a:p>
        </p:txBody>
      </p:sp>
      <p:sp>
        <p:nvSpPr>
          <p:cNvPr id="4" name="Slide Number Placeholder 3"/>
          <p:cNvSpPr>
            <a:spLocks noGrp="1"/>
          </p:cNvSpPr>
          <p:nvPr>
            <p:ph type="sldNum" sz="quarter" idx="5"/>
          </p:nvPr>
        </p:nvSpPr>
        <p:spPr/>
        <p:txBody>
          <a:bodyPr/>
          <a:lstStyle/>
          <a:p>
            <a:fld id="{66A63FFB-3136-4B72-BF5D-978A58787AC2}" type="slidenum">
              <a:rPr lang="en-US"/>
              <a:t>4</a:t>
            </a:fld>
            <a:endParaRPr lang="en-US"/>
          </a:p>
        </p:txBody>
      </p:sp>
    </p:spTree>
    <p:extLst>
      <p:ext uri="{BB962C8B-B14F-4D97-AF65-F5344CB8AC3E}">
        <p14:creationId xmlns:p14="http://schemas.microsoft.com/office/powerpoint/2010/main" val="735652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Janice</a:t>
            </a:r>
          </a:p>
        </p:txBody>
      </p:sp>
      <p:sp>
        <p:nvSpPr>
          <p:cNvPr id="4" name="Slide Number Placeholder 3"/>
          <p:cNvSpPr>
            <a:spLocks noGrp="1"/>
          </p:cNvSpPr>
          <p:nvPr>
            <p:ph type="sldNum" sz="quarter" idx="5"/>
          </p:nvPr>
        </p:nvSpPr>
        <p:spPr/>
        <p:txBody>
          <a:bodyPr/>
          <a:lstStyle/>
          <a:p>
            <a:fld id="{66A63FFB-3136-4B72-BF5D-978A58787AC2}" type="slidenum">
              <a:rPr lang="en-US" smtClean="0"/>
              <a:t>5</a:t>
            </a:fld>
            <a:endParaRPr lang="en-US"/>
          </a:p>
        </p:txBody>
      </p:sp>
    </p:spTree>
    <p:extLst>
      <p:ext uri="{BB962C8B-B14F-4D97-AF65-F5344CB8AC3E}">
        <p14:creationId xmlns:p14="http://schemas.microsoft.com/office/powerpoint/2010/main" val="414009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Janice</a:t>
            </a:r>
          </a:p>
        </p:txBody>
      </p:sp>
      <p:sp>
        <p:nvSpPr>
          <p:cNvPr id="4" name="Slide Number Placeholder 3"/>
          <p:cNvSpPr>
            <a:spLocks noGrp="1"/>
          </p:cNvSpPr>
          <p:nvPr>
            <p:ph type="sldNum" sz="quarter" idx="5"/>
          </p:nvPr>
        </p:nvSpPr>
        <p:spPr/>
        <p:txBody>
          <a:bodyPr/>
          <a:lstStyle/>
          <a:p>
            <a:fld id="{66A63FFB-3136-4B72-BF5D-978A58787AC2}" type="slidenum">
              <a:rPr lang="en-US" smtClean="0"/>
              <a:t>7</a:t>
            </a:fld>
            <a:endParaRPr lang="en-US"/>
          </a:p>
        </p:txBody>
      </p:sp>
    </p:spTree>
    <p:extLst>
      <p:ext uri="{BB962C8B-B14F-4D97-AF65-F5344CB8AC3E}">
        <p14:creationId xmlns:p14="http://schemas.microsoft.com/office/powerpoint/2010/main" val="2695327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Janice</a:t>
            </a:r>
          </a:p>
        </p:txBody>
      </p:sp>
      <p:sp>
        <p:nvSpPr>
          <p:cNvPr id="4" name="Slide Number Placeholder 3"/>
          <p:cNvSpPr>
            <a:spLocks noGrp="1"/>
          </p:cNvSpPr>
          <p:nvPr>
            <p:ph type="sldNum" sz="quarter" idx="5"/>
          </p:nvPr>
        </p:nvSpPr>
        <p:spPr/>
        <p:txBody>
          <a:bodyPr/>
          <a:lstStyle/>
          <a:p>
            <a:fld id="{66A63FFB-3136-4B72-BF5D-978A58787AC2}" type="slidenum">
              <a:rPr lang="en-US" smtClean="0"/>
              <a:t>8</a:t>
            </a:fld>
            <a:endParaRPr lang="en-US"/>
          </a:p>
        </p:txBody>
      </p:sp>
    </p:spTree>
    <p:extLst>
      <p:ext uri="{BB962C8B-B14F-4D97-AF65-F5344CB8AC3E}">
        <p14:creationId xmlns:p14="http://schemas.microsoft.com/office/powerpoint/2010/main" val="3102584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Janice </a:t>
            </a:r>
          </a:p>
        </p:txBody>
      </p:sp>
      <p:sp>
        <p:nvSpPr>
          <p:cNvPr id="4" name="Slide Number Placeholder 3"/>
          <p:cNvSpPr>
            <a:spLocks noGrp="1"/>
          </p:cNvSpPr>
          <p:nvPr>
            <p:ph type="sldNum" sz="quarter" idx="5"/>
          </p:nvPr>
        </p:nvSpPr>
        <p:spPr/>
        <p:txBody>
          <a:bodyPr/>
          <a:lstStyle/>
          <a:p>
            <a:fld id="{66A63FFB-3136-4B72-BF5D-978A58787AC2}" type="slidenum">
              <a:rPr lang="en-US"/>
              <a:t>9</a:t>
            </a:fld>
            <a:endParaRPr lang="en-US"/>
          </a:p>
        </p:txBody>
      </p:sp>
    </p:spTree>
    <p:extLst>
      <p:ext uri="{BB962C8B-B14F-4D97-AF65-F5344CB8AC3E}">
        <p14:creationId xmlns:p14="http://schemas.microsoft.com/office/powerpoint/2010/main" val="2364484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1:45 pm  - Both</a:t>
            </a:r>
          </a:p>
        </p:txBody>
      </p:sp>
      <p:sp>
        <p:nvSpPr>
          <p:cNvPr id="4" name="Slide Number Placeholder 3"/>
          <p:cNvSpPr>
            <a:spLocks noGrp="1"/>
          </p:cNvSpPr>
          <p:nvPr>
            <p:ph type="sldNum" sz="quarter" idx="5"/>
          </p:nvPr>
        </p:nvSpPr>
        <p:spPr/>
        <p:txBody>
          <a:bodyPr/>
          <a:lstStyle/>
          <a:p>
            <a:fld id="{66A63FFB-3136-4B72-BF5D-978A58787AC2}" type="slidenum">
              <a:rPr lang="en-US"/>
              <a:t>10</a:t>
            </a:fld>
            <a:endParaRPr lang="en-US"/>
          </a:p>
        </p:txBody>
      </p:sp>
    </p:spTree>
    <p:extLst>
      <p:ext uri="{BB962C8B-B14F-4D97-AF65-F5344CB8AC3E}">
        <p14:creationId xmlns:p14="http://schemas.microsoft.com/office/powerpoint/2010/main" val="1974429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66ADE-CDFB-4E67-973E-FD2A9A28F8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01B585-756F-4372-ACF6-AD779A2FFB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0F5F96-0A84-4EFD-B7D9-2FDD0F457683}"/>
              </a:ext>
            </a:extLst>
          </p:cNvPr>
          <p:cNvSpPr>
            <a:spLocks noGrp="1"/>
          </p:cNvSpPr>
          <p:nvPr>
            <p:ph type="dt" sz="half" idx="10"/>
          </p:nvPr>
        </p:nvSpPr>
        <p:spPr/>
        <p:txBody>
          <a:bodyPr/>
          <a:lstStyle/>
          <a:p>
            <a:fld id="{200AE205-2BA0-4742-9E92-C2AA8BAF5B1D}" type="datetimeFigureOut">
              <a:rPr lang="en-US" smtClean="0"/>
              <a:t>5/26/2021</a:t>
            </a:fld>
            <a:endParaRPr lang="en-US"/>
          </a:p>
        </p:txBody>
      </p:sp>
      <p:sp>
        <p:nvSpPr>
          <p:cNvPr id="5" name="Footer Placeholder 4">
            <a:extLst>
              <a:ext uri="{FF2B5EF4-FFF2-40B4-BE49-F238E27FC236}">
                <a16:creationId xmlns:a16="http://schemas.microsoft.com/office/drawing/2014/main" id="{ABD0B7B0-F51F-4257-AB50-8D5AB79D76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957721-7088-4BC4-8641-1DAD95BB4471}"/>
              </a:ext>
            </a:extLst>
          </p:cNvPr>
          <p:cNvSpPr>
            <a:spLocks noGrp="1"/>
          </p:cNvSpPr>
          <p:nvPr>
            <p:ph type="sldNum" sz="quarter" idx="12"/>
          </p:nvPr>
        </p:nvSpPr>
        <p:spPr/>
        <p:txBody>
          <a:bodyPr/>
          <a:lstStyle/>
          <a:p>
            <a:fld id="{DD6F5DE7-BE64-479F-8BEB-10C4FA199830}" type="slidenum">
              <a:rPr lang="en-US" smtClean="0"/>
              <a:t>‹#›</a:t>
            </a:fld>
            <a:endParaRPr lang="en-US"/>
          </a:p>
        </p:txBody>
      </p:sp>
    </p:spTree>
    <p:extLst>
      <p:ext uri="{BB962C8B-B14F-4D97-AF65-F5344CB8AC3E}">
        <p14:creationId xmlns:p14="http://schemas.microsoft.com/office/powerpoint/2010/main" val="4000115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21363-6D38-406D-B5BC-2D61E37C62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DCBACF-8024-4E82-991B-4CBCAAA28B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66BCA-7C08-4B9F-B621-17CFDED48FD2}"/>
              </a:ext>
            </a:extLst>
          </p:cNvPr>
          <p:cNvSpPr>
            <a:spLocks noGrp="1"/>
          </p:cNvSpPr>
          <p:nvPr>
            <p:ph type="dt" sz="half" idx="10"/>
          </p:nvPr>
        </p:nvSpPr>
        <p:spPr/>
        <p:txBody>
          <a:bodyPr/>
          <a:lstStyle/>
          <a:p>
            <a:fld id="{200AE205-2BA0-4742-9E92-C2AA8BAF5B1D}" type="datetimeFigureOut">
              <a:rPr lang="en-US" smtClean="0"/>
              <a:t>5/26/2021</a:t>
            </a:fld>
            <a:endParaRPr lang="en-US"/>
          </a:p>
        </p:txBody>
      </p:sp>
      <p:sp>
        <p:nvSpPr>
          <p:cNvPr id="5" name="Footer Placeholder 4">
            <a:extLst>
              <a:ext uri="{FF2B5EF4-FFF2-40B4-BE49-F238E27FC236}">
                <a16:creationId xmlns:a16="http://schemas.microsoft.com/office/drawing/2014/main" id="{ABC8476E-20C0-432D-B14B-4BD7A2F51F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87D1A2-B2A5-4BBD-9D11-1B3074C4D6DE}"/>
              </a:ext>
            </a:extLst>
          </p:cNvPr>
          <p:cNvSpPr>
            <a:spLocks noGrp="1"/>
          </p:cNvSpPr>
          <p:nvPr>
            <p:ph type="sldNum" sz="quarter" idx="12"/>
          </p:nvPr>
        </p:nvSpPr>
        <p:spPr/>
        <p:txBody>
          <a:bodyPr/>
          <a:lstStyle/>
          <a:p>
            <a:fld id="{DD6F5DE7-BE64-479F-8BEB-10C4FA199830}" type="slidenum">
              <a:rPr lang="en-US" smtClean="0"/>
              <a:t>‹#›</a:t>
            </a:fld>
            <a:endParaRPr lang="en-US"/>
          </a:p>
        </p:txBody>
      </p:sp>
    </p:spTree>
    <p:extLst>
      <p:ext uri="{BB962C8B-B14F-4D97-AF65-F5344CB8AC3E}">
        <p14:creationId xmlns:p14="http://schemas.microsoft.com/office/powerpoint/2010/main" val="4023561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D00E90-831E-4A40-A704-9FB1EFCCF3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EE525F-CEA1-433A-AAC6-C070621895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E287DD-FF0D-4EBE-BA27-9892BB3A78DF}"/>
              </a:ext>
            </a:extLst>
          </p:cNvPr>
          <p:cNvSpPr>
            <a:spLocks noGrp="1"/>
          </p:cNvSpPr>
          <p:nvPr>
            <p:ph type="dt" sz="half" idx="10"/>
          </p:nvPr>
        </p:nvSpPr>
        <p:spPr/>
        <p:txBody>
          <a:bodyPr/>
          <a:lstStyle/>
          <a:p>
            <a:fld id="{200AE205-2BA0-4742-9E92-C2AA8BAF5B1D}" type="datetimeFigureOut">
              <a:rPr lang="en-US" smtClean="0"/>
              <a:t>5/26/2021</a:t>
            </a:fld>
            <a:endParaRPr lang="en-US"/>
          </a:p>
        </p:txBody>
      </p:sp>
      <p:sp>
        <p:nvSpPr>
          <p:cNvPr id="5" name="Footer Placeholder 4">
            <a:extLst>
              <a:ext uri="{FF2B5EF4-FFF2-40B4-BE49-F238E27FC236}">
                <a16:creationId xmlns:a16="http://schemas.microsoft.com/office/drawing/2014/main" id="{9EEAE9B7-044C-4FDC-90EE-B72B6ED1F7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60E485-B53F-47EB-9EC2-D82F59AF4DA4}"/>
              </a:ext>
            </a:extLst>
          </p:cNvPr>
          <p:cNvSpPr>
            <a:spLocks noGrp="1"/>
          </p:cNvSpPr>
          <p:nvPr>
            <p:ph type="sldNum" sz="quarter" idx="12"/>
          </p:nvPr>
        </p:nvSpPr>
        <p:spPr/>
        <p:txBody>
          <a:bodyPr/>
          <a:lstStyle/>
          <a:p>
            <a:fld id="{DD6F5DE7-BE64-479F-8BEB-10C4FA199830}" type="slidenum">
              <a:rPr lang="en-US" smtClean="0"/>
              <a:t>‹#›</a:t>
            </a:fld>
            <a:endParaRPr lang="en-US"/>
          </a:p>
        </p:txBody>
      </p:sp>
    </p:spTree>
    <p:extLst>
      <p:ext uri="{BB962C8B-B14F-4D97-AF65-F5344CB8AC3E}">
        <p14:creationId xmlns:p14="http://schemas.microsoft.com/office/powerpoint/2010/main" val="1028502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D5B88-44D1-4D7D-9214-B73B2C7A6D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755761-88B8-40A0-A505-E8DFB4231F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868A4D-1BC4-4895-A210-1E61B6D60FC9}"/>
              </a:ext>
            </a:extLst>
          </p:cNvPr>
          <p:cNvSpPr>
            <a:spLocks noGrp="1"/>
          </p:cNvSpPr>
          <p:nvPr>
            <p:ph type="dt" sz="half" idx="10"/>
          </p:nvPr>
        </p:nvSpPr>
        <p:spPr/>
        <p:txBody>
          <a:bodyPr/>
          <a:lstStyle/>
          <a:p>
            <a:fld id="{200AE205-2BA0-4742-9E92-C2AA8BAF5B1D}" type="datetimeFigureOut">
              <a:rPr lang="en-US" smtClean="0"/>
              <a:t>5/26/2021</a:t>
            </a:fld>
            <a:endParaRPr lang="en-US"/>
          </a:p>
        </p:txBody>
      </p:sp>
      <p:sp>
        <p:nvSpPr>
          <p:cNvPr id="5" name="Footer Placeholder 4">
            <a:extLst>
              <a:ext uri="{FF2B5EF4-FFF2-40B4-BE49-F238E27FC236}">
                <a16:creationId xmlns:a16="http://schemas.microsoft.com/office/drawing/2014/main" id="{C2679AED-2FF5-455C-AB54-542E90FD32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7B7210-C833-46A6-85E9-18AC9C03216C}"/>
              </a:ext>
            </a:extLst>
          </p:cNvPr>
          <p:cNvSpPr>
            <a:spLocks noGrp="1"/>
          </p:cNvSpPr>
          <p:nvPr>
            <p:ph type="sldNum" sz="quarter" idx="12"/>
          </p:nvPr>
        </p:nvSpPr>
        <p:spPr/>
        <p:txBody>
          <a:bodyPr/>
          <a:lstStyle/>
          <a:p>
            <a:fld id="{DD6F5DE7-BE64-479F-8BEB-10C4FA199830}" type="slidenum">
              <a:rPr lang="en-US" smtClean="0"/>
              <a:t>‹#›</a:t>
            </a:fld>
            <a:endParaRPr lang="en-US"/>
          </a:p>
        </p:txBody>
      </p:sp>
    </p:spTree>
    <p:extLst>
      <p:ext uri="{BB962C8B-B14F-4D97-AF65-F5344CB8AC3E}">
        <p14:creationId xmlns:p14="http://schemas.microsoft.com/office/powerpoint/2010/main" val="2685679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BF35C-8F06-444D-A062-37A28B6C14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E445D9-A66E-4469-A497-00CDA2B5FF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93899B-D64A-4DDA-AFC6-245B4F7CD465}"/>
              </a:ext>
            </a:extLst>
          </p:cNvPr>
          <p:cNvSpPr>
            <a:spLocks noGrp="1"/>
          </p:cNvSpPr>
          <p:nvPr>
            <p:ph type="dt" sz="half" idx="10"/>
          </p:nvPr>
        </p:nvSpPr>
        <p:spPr/>
        <p:txBody>
          <a:bodyPr/>
          <a:lstStyle/>
          <a:p>
            <a:fld id="{200AE205-2BA0-4742-9E92-C2AA8BAF5B1D}" type="datetimeFigureOut">
              <a:rPr lang="en-US" smtClean="0"/>
              <a:t>5/26/2021</a:t>
            </a:fld>
            <a:endParaRPr lang="en-US"/>
          </a:p>
        </p:txBody>
      </p:sp>
      <p:sp>
        <p:nvSpPr>
          <p:cNvPr id="5" name="Footer Placeholder 4">
            <a:extLst>
              <a:ext uri="{FF2B5EF4-FFF2-40B4-BE49-F238E27FC236}">
                <a16:creationId xmlns:a16="http://schemas.microsoft.com/office/drawing/2014/main" id="{E6894F84-2298-4220-8092-407BE021F5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61AB69-B951-4671-AFF7-1CFC4DEB8AB2}"/>
              </a:ext>
            </a:extLst>
          </p:cNvPr>
          <p:cNvSpPr>
            <a:spLocks noGrp="1"/>
          </p:cNvSpPr>
          <p:nvPr>
            <p:ph type="sldNum" sz="quarter" idx="12"/>
          </p:nvPr>
        </p:nvSpPr>
        <p:spPr/>
        <p:txBody>
          <a:bodyPr/>
          <a:lstStyle/>
          <a:p>
            <a:fld id="{DD6F5DE7-BE64-479F-8BEB-10C4FA199830}" type="slidenum">
              <a:rPr lang="en-US" smtClean="0"/>
              <a:t>‹#›</a:t>
            </a:fld>
            <a:endParaRPr lang="en-US"/>
          </a:p>
        </p:txBody>
      </p:sp>
    </p:spTree>
    <p:extLst>
      <p:ext uri="{BB962C8B-B14F-4D97-AF65-F5344CB8AC3E}">
        <p14:creationId xmlns:p14="http://schemas.microsoft.com/office/powerpoint/2010/main" val="3029267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B5E16-9F2B-44B0-91C5-B182B43C0D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104EEE-A0B9-4B20-9EAB-8B38B43873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02A322-5743-44DC-8527-AE651176EA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0E886B-B0DF-4462-8128-22F77A38D525}"/>
              </a:ext>
            </a:extLst>
          </p:cNvPr>
          <p:cNvSpPr>
            <a:spLocks noGrp="1"/>
          </p:cNvSpPr>
          <p:nvPr>
            <p:ph type="dt" sz="half" idx="10"/>
          </p:nvPr>
        </p:nvSpPr>
        <p:spPr/>
        <p:txBody>
          <a:bodyPr/>
          <a:lstStyle/>
          <a:p>
            <a:fld id="{200AE205-2BA0-4742-9E92-C2AA8BAF5B1D}" type="datetimeFigureOut">
              <a:rPr lang="en-US" smtClean="0"/>
              <a:t>5/26/2021</a:t>
            </a:fld>
            <a:endParaRPr lang="en-US"/>
          </a:p>
        </p:txBody>
      </p:sp>
      <p:sp>
        <p:nvSpPr>
          <p:cNvPr id="6" name="Footer Placeholder 5">
            <a:extLst>
              <a:ext uri="{FF2B5EF4-FFF2-40B4-BE49-F238E27FC236}">
                <a16:creationId xmlns:a16="http://schemas.microsoft.com/office/drawing/2014/main" id="{AC790F61-EAA4-4764-97DB-3C4790230C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2A5B68-81E0-4FBA-8B27-EBB3DE33EAE1}"/>
              </a:ext>
            </a:extLst>
          </p:cNvPr>
          <p:cNvSpPr>
            <a:spLocks noGrp="1"/>
          </p:cNvSpPr>
          <p:nvPr>
            <p:ph type="sldNum" sz="quarter" idx="12"/>
          </p:nvPr>
        </p:nvSpPr>
        <p:spPr/>
        <p:txBody>
          <a:bodyPr/>
          <a:lstStyle/>
          <a:p>
            <a:fld id="{DD6F5DE7-BE64-479F-8BEB-10C4FA199830}" type="slidenum">
              <a:rPr lang="en-US" smtClean="0"/>
              <a:t>‹#›</a:t>
            </a:fld>
            <a:endParaRPr lang="en-US"/>
          </a:p>
        </p:txBody>
      </p:sp>
    </p:spTree>
    <p:extLst>
      <p:ext uri="{BB962C8B-B14F-4D97-AF65-F5344CB8AC3E}">
        <p14:creationId xmlns:p14="http://schemas.microsoft.com/office/powerpoint/2010/main" val="1615012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7A91A-8725-42C5-A9C9-FD818CF278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25B92A-BDA3-45D8-A2AA-393E1574FC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D21650-0D56-4F5D-B328-47BC0AF164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D7A750-EFBE-4B3D-9075-DFA9FDD2DD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6FC0FD-07D3-44D7-9442-0842A90B98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9BF8C3-7799-4C64-8127-30005FB7C814}"/>
              </a:ext>
            </a:extLst>
          </p:cNvPr>
          <p:cNvSpPr>
            <a:spLocks noGrp="1"/>
          </p:cNvSpPr>
          <p:nvPr>
            <p:ph type="dt" sz="half" idx="10"/>
          </p:nvPr>
        </p:nvSpPr>
        <p:spPr/>
        <p:txBody>
          <a:bodyPr/>
          <a:lstStyle/>
          <a:p>
            <a:fld id="{200AE205-2BA0-4742-9E92-C2AA8BAF5B1D}" type="datetimeFigureOut">
              <a:rPr lang="en-US" smtClean="0"/>
              <a:t>5/26/2021</a:t>
            </a:fld>
            <a:endParaRPr lang="en-US"/>
          </a:p>
        </p:txBody>
      </p:sp>
      <p:sp>
        <p:nvSpPr>
          <p:cNvPr id="8" name="Footer Placeholder 7">
            <a:extLst>
              <a:ext uri="{FF2B5EF4-FFF2-40B4-BE49-F238E27FC236}">
                <a16:creationId xmlns:a16="http://schemas.microsoft.com/office/drawing/2014/main" id="{4896AE04-CC1C-47A1-A5D8-4F3FCADA47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310991-E4CD-44D6-AA6E-46A912C9082D}"/>
              </a:ext>
            </a:extLst>
          </p:cNvPr>
          <p:cNvSpPr>
            <a:spLocks noGrp="1"/>
          </p:cNvSpPr>
          <p:nvPr>
            <p:ph type="sldNum" sz="quarter" idx="12"/>
          </p:nvPr>
        </p:nvSpPr>
        <p:spPr/>
        <p:txBody>
          <a:bodyPr/>
          <a:lstStyle/>
          <a:p>
            <a:fld id="{DD6F5DE7-BE64-479F-8BEB-10C4FA199830}" type="slidenum">
              <a:rPr lang="en-US" smtClean="0"/>
              <a:t>‹#›</a:t>
            </a:fld>
            <a:endParaRPr lang="en-US"/>
          </a:p>
        </p:txBody>
      </p:sp>
    </p:spTree>
    <p:extLst>
      <p:ext uri="{BB962C8B-B14F-4D97-AF65-F5344CB8AC3E}">
        <p14:creationId xmlns:p14="http://schemas.microsoft.com/office/powerpoint/2010/main" val="4053046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423E7-6E2D-48D1-8781-E3830E2AF4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4A989E-9756-4BA8-8068-9774057FEA41}"/>
              </a:ext>
            </a:extLst>
          </p:cNvPr>
          <p:cNvSpPr>
            <a:spLocks noGrp="1"/>
          </p:cNvSpPr>
          <p:nvPr>
            <p:ph type="dt" sz="half" idx="10"/>
          </p:nvPr>
        </p:nvSpPr>
        <p:spPr/>
        <p:txBody>
          <a:bodyPr/>
          <a:lstStyle/>
          <a:p>
            <a:fld id="{200AE205-2BA0-4742-9E92-C2AA8BAF5B1D}" type="datetimeFigureOut">
              <a:rPr lang="en-US" smtClean="0"/>
              <a:t>5/26/2021</a:t>
            </a:fld>
            <a:endParaRPr lang="en-US"/>
          </a:p>
        </p:txBody>
      </p:sp>
      <p:sp>
        <p:nvSpPr>
          <p:cNvPr id="4" name="Footer Placeholder 3">
            <a:extLst>
              <a:ext uri="{FF2B5EF4-FFF2-40B4-BE49-F238E27FC236}">
                <a16:creationId xmlns:a16="http://schemas.microsoft.com/office/drawing/2014/main" id="{26938305-4676-4A5A-84D5-1AC2B6AEA1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7AEB9A-CCAB-4918-96F5-FE04B64366D5}"/>
              </a:ext>
            </a:extLst>
          </p:cNvPr>
          <p:cNvSpPr>
            <a:spLocks noGrp="1"/>
          </p:cNvSpPr>
          <p:nvPr>
            <p:ph type="sldNum" sz="quarter" idx="12"/>
          </p:nvPr>
        </p:nvSpPr>
        <p:spPr/>
        <p:txBody>
          <a:bodyPr/>
          <a:lstStyle/>
          <a:p>
            <a:fld id="{DD6F5DE7-BE64-479F-8BEB-10C4FA199830}" type="slidenum">
              <a:rPr lang="en-US" smtClean="0"/>
              <a:t>‹#›</a:t>
            </a:fld>
            <a:endParaRPr lang="en-US"/>
          </a:p>
        </p:txBody>
      </p:sp>
    </p:spTree>
    <p:extLst>
      <p:ext uri="{BB962C8B-B14F-4D97-AF65-F5344CB8AC3E}">
        <p14:creationId xmlns:p14="http://schemas.microsoft.com/office/powerpoint/2010/main" val="1796913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EED9F9-BB2D-44AF-BB25-8885BE0DAC5F}"/>
              </a:ext>
            </a:extLst>
          </p:cNvPr>
          <p:cNvSpPr>
            <a:spLocks noGrp="1"/>
          </p:cNvSpPr>
          <p:nvPr>
            <p:ph type="dt" sz="half" idx="10"/>
          </p:nvPr>
        </p:nvSpPr>
        <p:spPr/>
        <p:txBody>
          <a:bodyPr/>
          <a:lstStyle/>
          <a:p>
            <a:fld id="{200AE205-2BA0-4742-9E92-C2AA8BAF5B1D}" type="datetimeFigureOut">
              <a:rPr lang="en-US" smtClean="0"/>
              <a:t>5/26/2021</a:t>
            </a:fld>
            <a:endParaRPr lang="en-US"/>
          </a:p>
        </p:txBody>
      </p:sp>
      <p:sp>
        <p:nvSpPr>
          <p:cNvPr id="3" name="Footer Placeholder 2">
            <a:extLst>
              <a:ext uri="{FF2B5EF4-FFF2-40B4-BE49-F238E27FC236}">
                <a16:creationId xmlns:a16="http://schemas.microsoft.com/office/drawing/2014/main" id="{878C3E24-9ED2-496C-ABC6-79EB67A197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66CCF9-3A05-445B-BFCD-42A196610E02}"/>
              </a:ext>
            </a:extLst>
          </p:cNvPr>
          <p:cNvSpPr>
            <a:spLocks noGrp="1"/>
          </p:cNvSpPr>
          <p:nvPr>
            <p:ph type="sldNum" sz="quarter" idx="12"/>
          </p:nvPr>
        </p:nvSpPr>
        <p:spPr/>
        <p:txBody>
          <a:bodyPr/>
          <a:lstStyle/>
          <a:p>
            <a:fld id="{DD6F5DE7-BE64-479F-8BEB-10C4FA199830}" type="slidenum">
              <a:rPr lang="en-US" smtClean="0"/>
              <a:t>‹#›</a:t>
            </a:fld>
            <a:endParaRPr lang="en-US"/>
          </a:p>
        </p:txBody>
      </p:sp>
    </p:spTree>
    <p:extLst>
      <p:ext uri="{BB962C8B-B14F-4D97-AF65-F5344CB8AC3E}">
        <p14:creationId xmlns:p14="http://schemas.microsoft.com/office/powerpoint/2010/main" val="863575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5059C-197B-42F1-B584-5C4771B422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8F1E78-CF7A-4872-A957-260E43DF21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F80306-8FE1-4FE2-9135-0444E0B677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56DAA7-EC41-415E-8C6D-E87586858449}"/>
              </a:ext>
            </a:extLst>
          </p:cNvPr>
          <p:cNvSpPr>
            <a:spLocks noGrp="1"/>
          </p:cNvSpPr>
          <p:nvPr>
            <p:ph type="dt" sz="half" idx="10"/>
          </p:nvPr>
        </p:nvSpPr>
        <p:spPr/>
        <p:txBody>
          <a:bodyPr/>
          <a:lstStyle/>
          <a:p>
            <a:fld id="{200AE205-2BA0-4742-9E92-C2AA8BAF5B1D}" type="datetimeFigureOut">
              <a:rPr lang="en-US" smtClean="0"/>
              <a:t>5/26/2021</a:t>
            </a:fld>
            <a:endParaRPr lang="en-US"/>
          </a:p>
        </p:txBody>
      </p:sp>
      <p:sp>
        <p:nvSpPr>
          <p:cNvPr id="6" name="Footer Placeholder 5">
            <a:extLst>
              <a:ext uri="{FF2B5EF4-FFF2-40B4-BE49-F238E27FC236}">
                <a16:creationId xmlns:a16="http://schemas.microsoft.com/office/drawing/2014/main" id="{3187A1B0-0AA3-4A5A-9148-6BE2BEDBDF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5820BA-48FB-4FB3-B7FF-871F7EE0F724}"/>
              </a:ext>
            </a:extLst>
          </p:cNvPr>
          <p:cNvSpPr>
            <a:spLocks noGrp="1"/>
          </p:cNvSpPr>
          <p:nvPr>
            <p:ph type="sldNum" sz="quarter" idx="12"/>
          </p:nvPr>
        </p:nvSpPr>
        <p:spPr/>
        <p:txBody>
          <a:bodyPr/>
          <a:lstStyle/>
          <a:p>
            <a:fld id="{DD6F5DE7-BE64-479F-8BEB-10C4FA199830}" type="slidenum">
              <a:rPr lang="en-US" smtClean="0"/>
              <a:t>‹#›</a:t>
            </a:fld>
            <a:endParaRPr lang="en-US"/>
          </a:p>
        </p:txBody>
      </p:sp>
    </p:spTree>
    <p:extLst>
      <p:ext uri="{BB962C8B-B14F-4D97-AF65-F5344CB8AC3E}">
        <p14:creationId xmlns:p14="http://schemas.microsoft.com/office/powerpoint/2010/main" val="963451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55D87-4053-40E2-B8E0-D2600B736E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451110-84E9-45A0-86A3-088B8DFD6B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FE49B8-BA0F-4CB5-A658-3F52F7637E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12A949-1854-4186-8A53-0C04F91F060E}"/>
              </a:ext>
            </a:extLst>
          </p:cNvPr>
          <p:cNvSpPr>
            <a:spLocks noGrp="1"/>
          </p:cNvSpPr>
          <p:nvPr>
            <p:ph type="dt" sz="half" idx="10"/>
          </p:nvPr>
        </p:nvSpPr>
        <p:spPr/>
        <p:txBody>
          <a:bodyPr/>
          <a:lstStyle/>
          <a:p>
            <a:fld id="{200AE205-2BA0-4742-9E92-C2AA8BAF5B1D}" type="datetimeFigureOut">
              <a:rPr lang="en-US" smtClean="0"/>
              <a:t>5/26/2021</a:t>
            </a:fld>
            <a:endParaRPr lang="en-US"/>
          </a:p>
        </p:txBody>
      </p:sp>
      <p:sp>
        <p:nvSpPr>
          <p:cNvPr id="6" name="Footer Placeholder 5">
            <a:extLst>
              <a:ext uri="{FF2B5EF4-FFF2-40B4-BE49-F238E27FC236}">
                <a16:creationId xmlns:a16="http://schemas.microsoft.com/office/drawing/2014/main" id="{650F6BD8-6A04-4FA3-BD6A-CA7ACE26D2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1C7303-10E0-4DD5-BE37-134267BF5DBA}"/>
              </a:ext>
            </a:extLst>
          </p:cNvPr>
          <p:cNvSpPr>
            <a:spLocks noGrp="1"/>
          </p:cNvSpPr>
          <p:nvPr>
            <p:ph type="sldNum" sz="quarter" idx="12"/>
          </p:nvPr>
        </p:nvSpPr>
        <p:spPr/>
        <p:txBody>
          <a:bodyPr/>
          <a:lstStyle/>
          <a:p>
            <a:fld id="{DD6F5DE7-BE64-479F-8BEB-10C4FA199830}" type="slidenum">
              <a:rPr lang="en-US" smtClean="0"/>
              <a:t>‹#›</a:t>
            </a:fld>
            <a:endParaRPr lang="en-US"/>
          </a:p>
        </p:txBody>
      </p:sp>
    </p:spTree>
    <p:extLst>
      <p:ext uri="{BB962C8B-B14F-4D97-AF65-F5344CB8AC3E}">
        <p14:creationId xmlns:p14="http://schemas.microsoft.com/office/powerpoint/2010/main" val="2319738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FA290F-2359-4C3E-8612-054078DD9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7F763E-661F-4A85-8F49-E6E3AD5359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A3F7EC-C1F8-4F6E-B921-71E9FF6CC1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0AE205-2BA0-4742-9E92-C2AA8BAF5B1D}" type="datetimeFigureOut">
              <a:rPr lang="en-US" smtClean="0"/>
              <a:t>5/26/2021</a:t>
            </a:fld>
            <a:endParaRPr lang="en-US"/>
          </a:p>
        </p:txBody>
      </p:sp>
      <p:sp>
        <p:nvSpPr>
          <p:cNvPr id="5" name="Footer Placeholder 4">
            <a:extLst>
              <a:ext uri="{FF2B5EF4-FFF2-40B4-BE49-F238E27FC236}">
                <a16:creationId xmlns:a16="http://schemas.microsoft.com/office/drawing/2014/main" id="{CA47A9D6-1AC3-4599-8038-4DBCA3EA1D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906755-5F1B-49CE-881A-CAAA7FDD7A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F5DE7-BE64-479F-8BEB-10C4FA199830}" type="slidenum">
              <a:rPr lang="en-US" smtClean="0"/>
              <a:t>‹#›</a:t>
            </a:fld>
            <a:endParaRPr lang="en-US"/>
          </a:p>
        </p:txBody>
      </p:sp>
    </p:spTree>
    <p:extLst>
      <p:ext uri="{BB962C8B-B14F-4D97-AF65-F5344CB8AC3E}">
        <p14:creationId xmlns:p14="http://schemas.microsoft.com/office/powerpoint/2010/main" val="978315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creativecommons.org/licenses/by-nc/3.0/" TargetMode="External"/><Relationship Id="rId4" Type="http://schemas.openxmlformats.org/officeDocument/2006/relationships/hyperlink" Target="http://www.mujeresdeempresa.com/el-arte-de-preguntar-para-obtener-un-si/"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6">
            <a:extLst>
              <a:ext uri="{FF2B5EF4-FFF2-40B4-BE49-F238E27FC236}">
                <a16:creationId xmlns:a16="http://schemas.microsoft.com/office/drawing/2014/main" id="{9A6B1A74-3314-4F93-8455-D0F625A285EA}"/>
              </a:ext>
            </a:extLst>
          </p:cNvPr>
          <p:cNvPicPr>
            <a:picLocks noChangeAspect="1"/>
          </p:cNvPicPr>
          <p:nvPr/>
        </p:nvPicPr>
        <p:blipFill rotWithShape="1">
          <a:blip r:embed="rId2">
            <a:extLst>
              <a:ext uri="{28A0092B-C50C-407E-A947-70E740481C1C}">
                <a14:useLocalDpi xmlns:a14="http://schemas.microsoft.com/office/drawing/2010/main" val="0"/>
              </a:ext>
            </a:extLst>
          </a:blip>
          <a:srcRect b="4255"/>
          <a:stretch/>
        </p:blipFill>
        <p:spPr>
          <a:xfrm>
            <a:off x="-109" y="400110"/>
            <a:ext cx="12191980" cy="6857990"/>
          </a:xfrm>
          <a:prstGeom prst="rect">
            <a:avLst/>
          </a:prstGeom>
        </p:spPr>
      </p:pic>
      <p:sp>
        <p:nvSpPr>
          <p:cNvPr id="40" name="Rectangle 3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691FD2D-23E5-4A11-A765-81035D82E174}"/>
              </a:ext>
            </a:extLst>
          </p:cNvPr>
          <p:cNvSpPr>
            <a:spLocks noGrp="1"/>
          </p:cNvSpPr>
          <p:nvPr>
            <p:ph type="ctrTitle"/>
          </p:nvPr>
        </p:nvSpPr>
        <p:spPr>
          <a:xfrm>
            <a:off x="1584867" y="5250869"/>
            <a:ext cx="10080703" cy="844903"/>
          </a:xfrm>
        </p:spPr>
        <p:txBody>
          <a:bodyPr vert="horz" lIns="91440" tIns="45720" rIns="91440" bIns="45720" rtlCol="0" anchor="ctr">
            <a:normAutofit fontScale="90000"/>
          </a:bodyPr>
          <a:lstStyle/>
          <a:p>
            <a:r>
              <a:rPr lang="en-US" sz="4400" b="1" dirty="0">
                <a:latin typeface="Georgia" panose="02040502050405020303" pitchFamily="18" charset="0"/>
              </a:rPr>
              <a:t>Global Family Success Program</a:t>
            </a:r>
            <a:br>
              <a:rPr lang="en-US" sz="4900" b="1" dirty="0">
                <a:latin typeface="Georgia" panose="02040502050405020303" pitchFamily="18" charset="0"/>
              </a:rPr>
            </a:br>
            <a:r>
              <a:rPr lang="en-US" sz="1600" b="1" i="1" dirty="0">
                <a:latin typeface="Georgia" panose="02040502050405020303" pitchFamily="18" charset="0"/>
              </a:rPr>
              <a:t>A Generations Empowerment Enterprises, LLC Program</a:t>
            </a:r>
            <a:endParaRPr lang="en-US" sz="3600" i="1" dirty="0">
              <a:latin typeface="Georgia" panose="02040502050405020303" pitchFamily="18" charset="0"/>
            </a:endParaRPr>
          </a:p>
        </p:txBody>
      </p:sp>
      <p:cxnSp>
        <p:nvCxnSpPr>
          <p:cNvPr id="42" name="Straight Connector 4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BDA882A-7226-4615-8D3E-FD419202B6DF}"/>
              </a:ext>
            </a:extLst>
          </p:cNvPr>
          <p:cNvSpPr txBox="1"/>
          <p:nvPr/>
        </p:nvSpPr>
        <p:spPr>
          <a:xfrm>
            <a:off x="0" y="0"/>
            <a:ext cx="12192000" cy="400110"/>
          </a:xfrm>
          <a:prstGeom prst="rect">
            <a:avLst/>
          </a:prstGeom>
          <a:solidFill>
            <a:schemeClr val="accent4">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10" descr="A picture containing text, book&#10;&#10;Description automatically generated">
            <a:extLst>
              <a:ext uri="{FF2B5EF4-FFF2-40B4-BE49-F238E27FC236}">
                <a16:creationId xmlns:a16="http://schemas.microsoft.com/office/drawing/2014/main" id="{4EB5F0E4-790D-484F-9895-AFD3D1505F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26" y="5328511"/>
            <a:ext cx="608948" cy="728181"/>
          </a:xfrm>
          <a:prstGeom prst="rect">
            <a:avLst/>
          </a:prstGeom>
        </p:spPr>
      </p:pic>
    </p:spTree>
    <p:extLst>
      <p:ext uri="{BB962C8B-B14F-4D97-AF65-F5344CB8AC3E}">
        <p14:creationId xmlns:p14="http://schemas.microsoft.com/office/powerpoint/2010/main" val="2714689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84D4BFF0-58D4-49FB-9EB3-6A8EB74B92F5}"/>
              </a:ext>
            </a:extLst>
          </p:cNvPr>
          <p:cNvSpPr txBox="1">
            <a:spLocks/>
          </p:cNvSpPr>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2600" b="1" kern="1200" cap="small">
                <a:solidFill>
                  <a:srgbClr val="FFFFFF"/>
                </a:solidFill>
                <a:latin typeface="+mj-lt"/>
                <a:ea typeface="+mj-ea"/>
                <a:cs typeface="+mj-cs"/>
              </a:rPr>
              <a:t>Q &amp; A</a:t>
            </a:r>
          </a:p>
        </p:txBody>
      </p:sp>
      <p:pic>
        <p:nvPicPr>
          <p:cNvPr id="2" name="Picture 2" descr="A picture containing room, computer&#10;&#10;Description generated with very high confidence">
            <a:extLst>
              <a:ext uri="{FF2B5EF4-FFF2-40B4-BE49-F238E27FC236}">
                <a16:creationId xmlns:a16="http://schemas.microsoft.com/office/drawing/2014/main" id="{FCC57D52-6948-4334-976A-B35EE8958A2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038600" y="1315772"/>
            <a:ext cx="7188199" cy="4223066"/>
          </a:xfrm>
          <a:prstGeom prst="rect">
            <a:avLst/>
          </a:prstGeom>
        </p:spPr>
      </p:pic>
      <p:sp>
        <p:nvSpPr>
          <p:cNvPr id="4" name="TextBox 3">
            <a:extLst>
              <a:ext uri="{FF2B5EF4-FFF2-40B4-BE49-F238E27FC236}">
                <a16:creationId xmlns:a16="http://schemas.microsoft.com/office/drawing/2014/main" id="{381918AF-B097-479A-BD6E-4E32E71B3CDE}"/>
              </a:ext>
            </a:extLst>
          </p:cNvPr>
          <p:cNvSpPr txBox="1"/>
          <p:nvPr/>
        </p:nvSpPr>
        <p:spPr>
          <a:xfrm>
            <a:off x="0" y="0"/>
            <a:ext cx="12192000" cy="400110"/>
          </a:xfrm>
          <a:prstGeom prst="rect">
            <a:avLst/>
          </a:prstGeom>
          <a:solidFill>
            <a:schemeClr val="accent4">
              <a:lumMod val="50000"/>
            </a:schemeClr>
          </a:solidFill>
        </p:spPr>
        <p:txBody>
          <a:bodyPr wrap="square" rtlCol="0">
            <a:spAutoFit/>
          </a:bodyPr>
          <a:lstStyle/>
          <a:p>
            <a:endParaRPr lang="en-US" sz="2000"/>
          </a:p>
        </p:txBody>
      </p:sp>
      <p:sp>
        <p:nvSpPr>
          <p:cNvPr id="5" name="TextBox 4">
            <a:extLst>
              <a:ext uri="{FF2B5EF4-FFF2-40B4-BE49-F238E27FC236}">
                <a16:creationId xmlns:a16="http://schemas.microsoft.com/office/drawing/2014/main" id="{7AA2253D-35A1-4A31-8740-A30C0E0E697C}"/>
              </a:ext>
            </a:extLst>
          </p:cNvPr>
          <p:cNvSpPr txBox="1"/>
          <p:nvPr/>
        </p:nvSpPr>
        <p:spPr>
          <a:xfrm>
            <a:off x="8892507" y="5338783"/>
            <a:ext cx="233429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BY-NC</a:t>
            </a:r>
            <a:r>
              <a:rPr lang="en-US" sz="700">
                <a:solidFill>
                  <a:srgbClr val="FFFFFF"/>
                </a:solidFill>
              </a:rPr>
              <a:t>.</a:t>
            </a:r>
          </a:p>
        </p:txBody>
      </p:sp>
      <p:sp>
        <p:nvSpPr>
          <p:cNvPr id="6" name="TextBox 5">
            <a:extLst>
              <a:ext uri="{FF2B5EF4-FFF2-40B4-BE49-F238E27FC236}">
                <a16:creationId xmlns:a16="http://schemas.microsoft.com/office/drawing/2014/main" id="{153C8D45-6FA6-4E8F-8718-536C80E3B572}"/>
              </a:ext>
            </a:extLst>
          </p:cNvPr>
          <p:cNvSpPr txBox="1"/>
          <p:nvPr/>
        </p:nvSpPr>
        <p:spPr>
          <a:xfrm>
            <a:off x="2408663" y="6506029"/>
            <a:ext cx="7348654" cy="261610"/>
          </a:xfrm>
          <a:prstGeom prst="rect">
            <a:avLst/>
          </a:prstGeom>
          <a:noFill/>
        </p:spPr>
        <p:txBody>
          <a:bodyPr wrap="square" rtlCol="0">
            <a:spAutoFit/>
          </a:bodyPr>
          <a:lstStyle/>
          <a:p>
            <a:pPr algn="ctr"/>
            <a:r>
              <a:rPr lang="en-US" sz="1050" dirty="0">
                <a:latin typeface="Georgia" panose="02040502050405020303" pitchFamily="18" charset="0"/>
              </a:rPr>
              <a:t>© 2020 Copyright by Generations Empowerment Enterprises, LLC</a:t>
            </a:r>
          </a:p>
        </p:txBody>
      </p:sp>
    </p:spTree>
    <p:extLst>
      <p:ext uri="{BB962C8B-B14F-4D97-AF65-F5344CB8AC3E}">
        <p14:creationId xmlns:p14="http://schemas.microsoft.com/office/powerpoint/2010/main" val="1826056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6">
            <a:extLst>
              <a:ext uri="{FF2B5EF4-FFF2-40B4-BE49-F238E27FC236}">
                <a16:creationId xmlns:a16="http://schemas.microsoft.com/office/drawing/2014/main" id="{9A6B1A74-3314-4F93-8455-D0F625A285EA}"/>
              </a:ext>
            </a:extLst>
          </p:cNvPr>
          <p:cNvPicPr>
            <a:picLocks noChangeAspect="1"/>
          </p:cNvPicPr>
          <p:nvPr/>
        </p:nvPicPr>
        <p:blipFill rotWithShape="1">
          <a:blip r:embed="rId2">
            <a:extLst>
              <a:ext uri="{28A0092B-C50C-407E-A947-70E740481C1C}">
                <a14:useLocalDpi xmlns:a14="http://schemas.microsoft.com/office/drawing/2010/main" val="0"/>
              </a:ext>
            </a:extLst>
          </a:blip>
          <a:srcRect b="4255"/>
          <a:stretch/>
        </p:blipFill>
        <p:spPr>
          <a:xfrm>
            <a:off x="-109" y="400110"/>
            <a:ext cx="12191980" cy="6857990"/>
          </a:xfrm>
          <a:prstGeom prst="rect">
            <a:avLst/>
          </a:prstGeom>
        </p:spPr>
      </p:pic>
      <p:sp>
        <p:nvSpPr>
          <p:cNvPr id="40" name="Rectangle 3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691FD2D-23E5-4A11-A765-81035D82E174}"/>
              </a:ext>
            </a:extLst>
          </p:cNvPr>
          <p:cNvSpPr>
            <a:spLocks noGrp="1"/>
          </p:cNvSpPr>
          <p:nvPr>
            <p:ph type="ctrTitle"/>
          </p:nvPr>
        </p:nvSpPr>
        <p:spPr>
          <a:xfrm>
            <a:off x="1584867" y="5250869"/>
            <a:ext cx="10080703" cy="844903"/>
          </a:xfrm>
        </p:spPr>
        <p:txBody>
          <a:bodyPr vert="horz" lIns="91440" tIns="45720" rIns="91440" bIns="45720" rtlCol="0" anchor="ctr">
            <a:normAutofit fontScale="90000"/>
          </a:bodyPr>
          <a:lstStyle/>
          <a:p>
            <a:r>
              <a:rPr lang="en-US" sz="4400" b="1" dirty="0">
                <a:latin typeface="Georgia" panose="02040502050405020303" pitchFamily="18" charset="0"/>
              </a:rPr>
              <a:t>Global Family Success Program</a:t>
            </a:r>
            <a:br>
              <a:rPr lang="en-US" sz="4900" b="1" dirty="0">
                <a:latin typeface="Georgia" panose="02040502050405020303" pitchFamily="18" charset="0"/>
              </a:rPr>
            </a:br>
            <a:r>
              <a:rPr lang="en-US" sz="1600" b="1" i="1" dirty="0">
                <a:latin typeface="Georgia" panose="02040502050405020303" pitchFamily="18" charset="0"/>
              </a:rPr>
              <a:t>A Generations Empowerment Enterprises, LLC Program</a:t>
            </a:r>
            <a:endParaRPr lang="en-US" sz="3600" i="1" dirty="0">
              <a:latin typeface="Georgia" panose="02040502050405020303" pitchFamily="18" charset="0"/>
            </a:endParaRPr>
          </a:p>
        </p:txBody>
      </p:sp>
      <p:cxnSp>
        <p:nvCxnSpPr>
          <p:cNvPr id="42" name="Straight Connector 4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BDA882A-7226-4615-8D3E-FD419202B6DF}"/>
              </a:ext>
            </a:extLst>
          </p:cNvPr>
          <p:cNvSpPr txBox="1"/>
          <p:nvPr/>
        </p:nvSpPr>
        <p:spPr>
          <a:xfrm>
            <a:off x="0" y="0"/>
            <a:ext cx="12192000" cy="400110"/>
          </a:xfrm>
          <a:prstGeom prst="rect">
            <a:avLst/>
          </a:prstGeom>
          <a:solidFill>
            <a:schemeClr val="accent4">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10" descr="A picture containing text, book&#10;&#10;Description automatically generated">
            <a:extLst>
              <a:ext uri="{FF2B5EF4-FFF2-40B4-BE49-F238E27FC236}">
                <a16:creationId xmlns:a16="http://schemas.microsoft.com/office/drawing/2014/main" id="{4EB5F0E4-790D-484F-9895-AFD3D1505F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26" y="5328512"/>
            <a:ext cx="601948" cy="719810"/>
          </a:xfrm>
          <a:prstGeom prst="rect">
            <a:avLst/>
          </a:prstGeom>
        </p:spPr>
      </p:pic>
    </p:spTree>
    <p:extLst>
      <p:ext uri="{BB962C8B-B14F-4D97-AF65-F5344CB8AC3E}">
        <p14:creationId xmlns:p14="http://schemas.microsoft.com/office/powerpoint/2010/main" val="1315898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6">
            <a:extLst>
              <a:ext uri="{FF2B5EF4-FFF2-40B4-BE49-F238E27FC236}">
                <a16:creationId xmlns:a16="http://schemas.microsoft.com/office/drawing/2014/main" id="{9A6B1A74-3314-4F93-8455-D0F625A285EA}"/>
              </a:ext>
            </a:extLst>
          </p:cNvPr>
          <p:cNvPicPr>
            <a:picLocks noChangeAspect="1"/>
          </p:cNvPicPr>
          <p:nvPr/>
        </p:nvPicPr>
        <p:blipFill>
          <a:blip r:embed="rId2">
            <a:extLst>
              <a:ext uri="{28A0092B-C50C-407E-A947-70E740481C1C}">
                <a14:useLocalDpi xmlns:a14="http://schemas.microsoft.com/office/drawing/2010/main" val="0"/>
              </a:ext>
            </a:extLst>
          </a:blip>
          <a:srcRect t="7658" b="7658"/>
          <a:stretch/>
        </p:blipFill>
        <p:spPr>
          <a:xfrm>
            <a:off x="20" y="400110"/>
            <a:ext cx="12191980" cy="6857990"/>
          </a:xfrm>
          <a:prstGeom prst="rect">
            <a:avLst/>
          </a:prstGeom>
        </p:spPr>
      </p:pic>
      <p:sp>
        <p:nvSpPr>
          <p:cNvPr id="40" name="Rectangle 3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691FD2D-23E5-4A11-A765-81035D82E174}"/>
              </a:ext>
            </a:extLst>
          </p:cNvPr>
          <p:cNvSpPr>
            <a:spLocks noGrp="1"/>
          </p:cNvSpPr>
          <p:nvPr>
            <p:ph type="ctrTitle"/>
          </p:nvPr>
        </p:nvSpPr>
        <p:spPr>
          <a:xfrm>
            <a:off x="1584867" y="5250869"/>
            <a:ext cx="10080703" cy="844903"/>
          </a:xfrm>
        </p:spPr>
        <p:txBody>
          <a:bodyPr vert="horz" lIns="91440" tIns="45720" rIns="91440" bIns="45720" rtlCol="0" anchor="ctr">
            <a:normAutofit fontScale="90000"/>
          </a:bodyPr>
          <a:lstStyle/>
          <a:p>
            <a:r>
              <a:rPr lang="en-US" sz="4400" b="1" dirty="0">
                <a:latin typeface="Georgia" panose="02040502050405020303" pitchFamily="18" charset="0"/>
              </a:rPr>
              <a:t>Communication</a:t>
            </a:r>
            <a:br>
              <a:rPr lang="en-US" sz="4900" b="1" dirty="0">
                <a:latin typeface="Georgia" panose="02040502050405020303" pitchFamily="18" charset="0"/>
              </a:rPr>
            </a:br>
            <a:r>
              <a:rPr lang="en-US" sz="1600" b="1" i="1" dirty="0">
                <a:latin typeface="Georgia" panose="02040502050405020303" pitchFamily="18" charset="0"/>
              </a:rPr>
              <a:t>A Generations Empowerment Enterprises, LLC Program</a:t>
            </a:r>
            <a:endParaRPr lang="en-US" sz="3600" i="1" dirty="0">
              <a:latin typeface="Georgia" panose="02040502050405020303" pitchFamily="18" charset="0"/>
            </a:endParaRPr>
          </a:p>
        </p:txBody>
      </p:sp>
      <p:cxnSp>
        <p:nvCxnSpPr>
          <p:cNvPr id="42" name="Straight Connector 4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BDA882A-7226-4615-8D3E-FD419202B6DF}"/>
              </a:ext>
            </a:extLst>
          </p:cNvPr>
          <p:cNvSpPr txBox="1"/>
          <p:nvPr/>
        </p:nvSpPr>
        <p:spPr>
          <a:xfrm>
            <a:off x="0" y="0"/>
            <a:ext cx="12192000" cy="400110"/>
          </a:xfrm>
          <a:prstGeom prst="rect">
            <a:avLst/>
          </a:prstGeom>
          <a:solidFill>
            <a:schemeClr val="accent4">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10" descr="A picture containing text, book&#10;&#10;Description automatically generated">
            <a:extLst>
              <a:ext uri="{FF2B5EF4-FFF2-40B4-BE49-F238E27FC236}">
                <a16:creationId xmlns:a16="http://schemas.microsoft.com/office/drawing/2014/main" id="{4EB5F0E4-790D-484F-9895-AFD3D1505F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26" y="5328512"/>
            <a:ext cx="601948" cy="719810"/>
          </a:xfrm>
          <a:prstGeom prst="rect">
            <a:avLst/>
          </a:prstGeom>
        </p:spPr>
      </p:pic>
    </p:spTree>
    <p:extLst>
      <p:ext uri="{BB962C8B-B14F-4D97-AF65-F5344CB8AC3E}">
        <p14:creationId xmlns:p14="http://schemas.microsoft.com/office/powerpoint/2010/main" val="1285975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1918AF-B097-479A-BD6E-4E32E71B3CDE}"/>
              </a:ext>
            </a:extLst>
          </p:cNvPr>
          <p:cNvSpPr txBox="1"/>
          <p:nvPr/>
        </p:nvSpPr>
        <p:spPr>
          <a:xfrm>
            <a:off x="0" y="0"/>
            <a:ext cx="12192000" cy="400110"/>
          </a:xfrm>
          <a:prstGeom prst="rect">
            <a:avLst/>
          </a:prstGeom>
          <a:solidFill>
            <a:schemeClr val="accent4">
              <a:lumMod val="50000"/>
            </a:schemeClr>
          </a:solidFill>
        </p:spPr>
        <p:txBody>
          <a:bodyPr wrap="square" rtlCol="0">
            <a:spAutoFit/>
          </a:bodyPr>
          <a:lstStyle/>
          <a:p>
            <a:endParaRPr lang="en-US" sz="2000"/>
          </a:p>
        </p:txBody>
      </p:sp>
      <p:sp>
        <p:nvSpPr>
          <p:cNvPr id="11" name="Title 1">
            <a:extLst>
              <a:ext uri="{FF2B5EF4-FFF2-40B4-BE49-F238E27FC236}">
                <a16:creationId xmlns:a16="http://schemas.microsoft.com/office/drawing/2014/main" id="{FB0CEA2F-B6D1-424D-AE98-B9D2B776FFF2}"/>
              </a:ext>
            </a:extLst>
          </p:cNvPr>
          <p:cNvSpPr txBox="1">
            <a:spLocks/>
          </p:cNvSpPr>
          <p:nvPr/>
        </p:nvSpPr>
        <p:spPr>
          <a:xfrm>
            <a:off x="944880" y="2807920"/>
            <a:ext cx="11033760" cy="1136737"/>
          </a:xfrm>
          <a:prstGeom prst="rect">
            <a:avLst/>
          </a:prstGeom>
        </p:spPr>
        <p:txBody>
          <a:bodyPr anchor="t">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3200">
              <a:latin typeface="Georgia"/>
            </a:endParaRPr>
          </a:p>
        </p:txBody>
      </p:sp>
      <p:sp>
        <p:nvSpPr>
          <p:cNvPr id="13" name="Title 1">
            <a:extLst>
              <a:ext uri="{FF2B5EF4-FFF2-40B4-BE49-F238E27FC236}">
                <a16:creationId xmlns:a16="http://schemas.microsoft.com/office/drawing/2014/main" id="{84D4BFF0-58D4-49FB-9EB3-6A8EB74B92F5}"/>
              </a:ext>
            </a:extLst>
          </p:cNvPr>
          <p:cNvSpPr txBox="1">
            <a:spLocks/>
          </p:cNvSpPr>
          <p:nvPr/>
        </p:nvSpPr>
        <p:spPr>
          <a:xfrm>
            <a:off x="419548" y="2389108"/>
            <a:ext cx="11360076" cy="138016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cap="small" dirty="0">
                <a:latin typeface="Georgia" panose="02040502050405020303" pitchFamily="18" charset="0"/>
              </a:rPr>
              <a:t>Chapter 12</a:t>
            </a:r>
          </a:p>
          <a:p>
            <a:r>
              <a:rPr lang="en-US" sz="4400" b="1" cap="small" dirty="0">
                <a:latin typeface="Georgia" panose="02040502050405020303" pitchFamily="18" charset="0"/>
              </a:rPr>
              <a:t>Communication</a:t>
            </a:r>
          </a:p>
        </p:txBody>
      </p:sp>
      <p:sp>
        <p:nvSpPr>
          <p:cNvPr id="7" name="TextBox 6">
            <a:extLst>
              <a:ext uri="{FF2B5EF4-FFF2-40B4-BE49-F238E27FC236}">
                <a16:creationId xmlns:a16="http://schemas.microsoft.com/office/drawing/2014/main" id="{3472939F-2D0E-453C-8D03-7E02F4A6C265}"/>
              </a:ext>
            </a:extLst>
          </p:cNvPr>
          <p:cNvSpPr txBox="1"/>
          <p:nvPr/>
        </p:nvSpPr>
        <p:spPr>
          <a:xfrm>
            <a:off x="2408663" y="6506029"/>
            <a:ext cx="7348654" cy="261610"/>
          </a:xfrm>
          <a:prstGeom prst="rect">
            <a:avLst/>
          </a:prstGeom>
          <a:noFill/>
        </p:spPr>
        <p:txBody>
          <a:bodyPr wrap="square" rtlCol="0">
            <a:spAutoFit/>
          </a:bodyPr>
          <a:lstStyle/>
          <a:p>
            <a:pPr algn="ctr"/>
            <a:r>
              <a:rPr lang="en-US" sz="1050" dirty="0">
                <a:latin typeface="Georgia" panose="02040502050405020303" pitchFamily="18" charset="0"/>
              </a:rPr>
              <a:t>© 2020 Copyright by Generations Empowerment Enterprises, LLC</a:t>
            </a:r>
          </a:p>
        </p:txBody>
      </p:sp>
    </p:spTree>
    <p:extLst>
      <p:ext uri="{BB962C8B-B14F-4D97-AF65-F5344CB8AC3E}">
        <p14:creationId xmlns:p14="http://schemas.microsoft.com/office/powerpoint/2010/main" val="160465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1918AF-B097-479A-BD6E-4E32E71B3CDE}"/>
              </a:ext>
            </a:extLst>
          </p:cNvPr>
          <p:cNvSpPr txBox="1"/>
          <p:nvPr/>
        </p:nvSpPr>
        <p:spPr>
          <a:xfrm>
            <a:off x="0" y="0"/>
            <a:ext cx="12192000" cy="400110"/>
          </a:xfrm>
          <a:prstGeom prst="rect">
            <a:avLst/>
          </a:prstGeom>
          <a:solidFill>
            <a:schemeClr val="accent4">
              <a:lumMod val="50000"/>
            </a:schemeClr>
          </a:solidFill>
        </p:spPr>
        <p:txBody>
          <a:bodyPr wrap="square" rtlCol="0">
            <a:spAutoFit/>
          </a:bodyPr>
          <a:lstStyle/>
          <a:p>
            <a:endParaRPr lang="en-US" sz="2000"/>
          </a:p>
        </p:txBody>
      </p:sp>
      <p:sp>
        <p:nvSpPr>
          <p:cNvPr id="11" name="Title 1">
            <a:extLst>
              <a:ext uri="{FF2B5EF4-FFF2-40B4-BE49-F238E27FC236}">
                <a16:creationId xmlns:a16="http://schemas.microsoft.com/office/drawing/2014/main" id="{FB0CEA2F-B6D1-424D-AE98-B9D2B776FFF2}"/>
              </a:ext>
            </a:extLst>
          </p:cNvPr>
          <p:cNvSpPr txBox="1">
            <a:spLocks/>
          </p:cNvSpPr>
          <p:nvPr/>
        </p:nvSpPr>
        <p:spPr>
          <a:xfrm>
            <a:off x="907558" y="2433413"/>
            <a:ext cx="11033760" cy="921899"/>
          </a:xfrm>
          <a:prstGeom prst="rect">
            <a:avLst/>
          </a:prstGeom>
        </p:spPr>
        <p:txBody>
          <a:bodyPr anchor="t">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3200">
              <a:latin typeface="Georgia"/>
            </a:endParaRPr>
          </a:p>
        </p:txBody>
      </p:sp>
      <p:sp>
        <p:nvSpPr>
          <p:cNvPr id="8" name="Title 1">
            <a:extLst>
              <a:ext uri="{FF2B5EF4-FFF2-40B4-BE49-F238E27FC236}">
                <a16:creationId xmlns:a16="http://schemas.microsoft.com/office/drawing/2014/main" id="{E6D5672D-B724-4A45-8B91-F4FDF6F17520}"/>
              </a:ext>
            </a:extLst>
          </p:cNvPr>
          <p:cNvSpPr txBox="1">
            <a:spLocks/>
          </p:cNvSpPr>
          <p:nvPr/>
        </p:nvSpPr>
        <p:spPr>
          <a:xfrm>
            <a:off x="1502485" y="2182635"/>
            <a:ext cx="9187030" cy="2464669"/>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i="1" dirty="0">
                <a:latin typeface="Georgia" panose="02040502050405020303" pitchFamily="18" charset="0"/>
              </a:rPr>
              <a:t>“The art of communication is the language of leadership.”</a:t>
            </a:r>
            <a:endParaRPr lang="en-US" sz="4000" dirty="0">
              <a:latin typeface="Georgia" panose="02040502050405020303" pitchFamily="18" charset="0"/>
            </a:endParaRPr>
          </a:p>
          <a:p>
            <a:endParaRPr lang="en-US" sz="2000" dirty="0">
              <a:latin typeface="Georgia" panose="02040502050405020303" pitchFamily="18" charset="0"/>
            </a:endParaRPr>
          </a:p>
          <a:p>
            <a:r>
              <a:rPr lang="en-US" sz="2000" dirty="0">
                <a:latin typeface="Georgia" panose="02040502050405020303" pitchFamily="18" charset="0"/>
              </a:rPr>
              <a:t>By James Humes</a:t>
            </a:r>
          </a:p>
          <a:p>
            <a:endParaRPr lang="en-US" dirty="0">
              <a:latin typeface="Georgia" panose="02040502050405020303" pitchFamily="18" charset="0"/>
            </a:endParaRPr>
          </a:p>
        </p:txBody>
      </p:sp>
      <p:sp>
        <p:nvSpPr>
          <p:cNvPr id="7" name="TextBox 6">
            <a:extLst>
              <a:ext uri="{FF2B5EF4-FFF2-40B4-BE49-F238E27FC236}">
                <a16:creationId xmlns:a16="http://schemas.microsoft.com/office/drawing/2014/main" id="{35965B40-99A4-4505-ADB9-D5C4CB0E2E9B}"/>
              </a:ext>
            </a:extLst>
          </p:cNvPr>
          <p:cNvSpPr txBox="1"/>
          <p:nvPr/>
        </p:nvSpPr>
        <p:spPr>
          <a:xfrm>
            <a:off x="2408663" y="6506029"/>
            <a:ext cx="7348654" cy="261610"/>
          </a:xfrm>
          <a:prstGeom prst="rect">
            <a:avLst/>
          </a:prstGeom>
          <a:noFill/>
        </p:spPr>
        <p:txBody>
          <a:bodyPr wrap="square" rtlCol="0">
            <a:spAutoFit/>
          </a:bodyPr>
          <a:lstStyle/>
          <a:p>
            <a:pPr algn="ctr"/>
            <a:r>
              <a:rPr lang="en-US" sz="1050" dirty="0">
                <a:latin typeface="Georgia" panose="02040502050405020303" pitchFamily="18" charset="0"/>
              </a:rPr>
              <a:t>© 2020 Copyright by Generations Empowerment Enterprises, LLC</a:t>
            </a:r>
          </a:p>
        </p:txBody>
      </p:sp>
      <p:sp>
        <p:nvSpPr>
          <p:cNvPr id="9" name="Title 1">
            <a:extLst>
              <a:ext uri="{FF2B5EF4-FFF2-40B4-BE49-F238E27FC236}">
                <a16:creationId xmlns:a16="http://schemas.microsoft.com/office/drawing/2014/main" id="{95994112-623C-443A-AAD9-A49753701E4A}"/>
              </a:ext>
            </a:extLst>
          </p:cNvPr>
          <p:cNvSpPr txBox="1">
            <a:spLocks/>
          </p:cNvSpPr>
          <p:nvPr/>
        </p:nvSpPr>
        <p:spPr>
          <a:xfrm>
            <a:off x="586740" y="716369"/>
            <a:ext cx="11018520" cy="68535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latin typeface="Georgia" panose="02040502050405020303" pitchFamily="18" charset="0"/>
              </a:rPr>
              <a:t>Chapter 12: Communication</a:t>
            </a:r>
            <a:endParaRPr lang="en-US" sz="4000" b="1" dirty="0">
              <a:latin typeface="Georgia" panose="02040502050405020303" pitchFamily="18" charset="0"/>
            </a:endParaRPr>
          </a:p>
        </p:txBody>
      </p:sp>
    </p:spTree>
    <p:extLst>
      <p:ext uri="{BB962C8B-B14F-4D97-AF65-F5344CB8AC3E}">
        <p14:creationId xmlns:p14="http://schemas.microsoft.com/office/powerpoint/2010/main" val="219038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1918AF-B097-479A-BD6E-4E32E71B3CDE}"/>
              </a:ext>
            </a:extLst>
          </p:cNvPr>
          <p:cNvSpPr txBox="1"/>
          <p:nvPr/>
        </p:nvSpPr>
        <p:spPr>
          <a:xfrm>
            <a:off x="0" y="0"/>
            <a:ext cx="12192000" cy="400110"/>
          </a:xfrm>
          <a:prstGeom prst="rect">
            <a:avLst/>
          </a:prstGeom>
          <a:solidFill>
            <a:schemeClr val="accent4">
              <a:lumMod val="50000"/>
            </a:schemeClr>
          </a:solidFill>
        </p:spPr>
        <p:txBody>
          <a:bodyPr wrap="square" rtlCol="0">
            <a:spAutoFit/>
          </a:bodyPr>
          <a:lstStyle/>
          <a:p>
            <a:endParaRPr lang="en-US" sz="2000"/>
          </a:p>
        </p:txBody>
      </p:sp>
      <p:sp>
        <p:nvSpPr>
          <p:cNvPr id="10" name="Subtitle 2">
            <a:extLst>
              <a:ext uri="{FF2B5EF4-FFF2-40B4-BE49-F238E27FC236}">
                <a16:creationId xmlns:a16="http://schemas.microsoft.com/office/drawing/2014/main" id="{E940EC98-B96A-4580-81D3-80000A35AD23}"/>
              </a:ext>
            </a:extLst>
          </p:cNvPr>
          <p:cNvSpPr txBox="1">
            <a:spLocks/>
          </p:cNvSpPr>
          <p:nvPr/>
        </p:nvSpPr>
        <p:spPr>
          <a:xfrm>
            <a:off x="1432558" y="1957079"/>
            <a:ext cx="10172702" cy="74946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US" sz="4000" b="1" dirty="0">
                <a:latin typeface="Georgia" panose="02040502050405020303" pitchFamily="18" charset="0"/>
              </a:rPr>
              <a:t>Objectives:</a:t>
            </a:r>
            <a:endParaRPr lang="en-US" dirty="0">
              <a:latin typeface="Georgia" panose="02040502050405020303" pitchFamily="18" charset="0"/>
            </a:endParaRPr>
          </a:p>
        </p:txBody>
      </p:sp>
      <p:sp>
        <p:nvSpPr>
          <p:cNvPr id="14" name="Rectangle 13">
            <a:extLst>
              <a:ext uri="{FF2B5EF4-FFF2-40B4-BE49-F238E27FC236}">
                <a16:creationId xmlns:a16="http://schemas.microsoft.com/office/drawing/2014/main" id="{067ACF1B-84B9-42BF-863A-D8F6BA279C3F}"/>
              </a:ext>
            </a:extLst>
          </p:cNvPr>
          <p:cNvSpPr/>
          <p:nvPr/>
        </p:nvSpPr>
        <p:spPr>
          <a:xfrm>
            <a:off x="9427078" y="2151367"/>
            <a:ext cx="1965270" cy="369332"/>
          </a:xfrm>
          <a:prstGeom prst="rect">
            <a:avLst/>
          </a:prstGeom>
        </p:spPr>
        <p:txBody>
          <a:bodyPr wrap="square">
            <a:spAutoFit/>
          </a:bodyPr>
          <a:lstStyle/>
          <a:p>
            <a:r>
              <a:rPr lang="en-US" dirty="0">
                <a:latin typeface="Georgia" panose="02040502050405020303" pitchFamily="18" charset="0"/>
              </a:rPr>
              <a:t>WKB p.77</a:t>
            </a:r>
            <a:endParaRPr lang="en-US" dirty="0"/>
          </a:p>
        </p:txBody>
      </p:sp>
      <p:sp>
        <p:nvSpPr>
          <p:cNvPr id="2" name="Rectangle 1">
            <a:extLst>
              <a:ext uri="{FF2B5EF4-FFF2-40B4-BE49-F238E27FC236}">
                <a16:creationId xmlns:a16="http://schemas.microsoft.com/office/drawing/2014/main" id="{2874D637-2A7C-42D6-B894-CCD0EE6CD7D5}"/>
              </a:ext>
            </a:extLst>
          </p:cNvPr>
          <p:cNvSpPr/>
          <p:nvPr/>
        </p:nvSpPr>
        <p:spPr>
          <a:xfrm>
            <a:off x="1432558" y="3072172"/>
            <a:ext cx="7711442" cy="906851"/>
          </a:xfrm>
          <a:prstGeom prst="rect">
            <a:avLst/>
          </a:prstGeom>
        </p:spPr>
        <p:txBody>
          <a:bodyPr wrap="square">
            <a:spAutoFit/>
          </a:bodyPr>
          <a:lstStyle/>
          <a:p>
            <a:pPr marL="285750" marR="0" lvl="0" indent="-285750">
              <a:lnSpc>
                <a:spcPct val="115000"/>
              </a:lnSpc>
              <a:spcBef>
                <a:spcPts val="0"/>
              </a:spcBef>
              <a:spcAft>
                <a:spcPts val="0"/>
              </a:spcAft>
              <a:buFont typeface="Wingdings" panose="05000000000000000000" pitchFamily="2" charset="2"/>
              <a:buChar char="Ø"/>
            </a:pPr>
            <a:r>
              <a:rPr lang="en-US" sz="2400" dirty="0">
                <a:latin typeface="Georgia" panose="02040502050405020303" pitchFamily="18" charset="0"/>
                <a:ea typeface="Calibri" panose="020F0502020204030204" pitchFamily="34" charset="0"/>
                <a:cs typeface="Times New Roman" panose="02020603050405020304" pitchFamily="18" charset="0"/>
              </a:rPr>
              <a:t>Learn the value of establishing a formal family communication system</a:t>
            </a:r>
            <a:endParaRPr lang="en-US" sz="2400" dirty="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7722452B-F5A5-47AC-81F1-C8001C8F880E}"/>
              </a:ext>
            </a:extLst>
          </p:cNvPr>
          <p:cNvSpPr/>
          <p:nvPr/>
        </p:nvSpPr>
        <p:spPr>
          <a:xfrm>
            <a:off x="1432558" y="4263516"/>
            <a:ext cx="8270840" cy="906851"/>
          </a:xfrm>
          <a:prstGeom prst="rect">
            <a:avLst/>
          </a:prstGeom>
        </p:spPr>
        <p:txBody>
          <a:bodyPr wrap="square">
            <a:spAutoFit/>
          </a:bodyPr>
          <a:lstStyle/>
          <a:p>
            <a:pPr marL="285750" marR="0" lvl="0" indent="-285750">
              <a:lnSpc>
                <a:spcPct val="115000"/>
              </a:lnSpc>
              <a:spcBef>
                <a:spcPts val="0"/>
              </a:spcBef>
              <a:spcAft>
                <a:spcPts val="0"/>
              </a:spcAft>
              <a:buFont typeface="Wingdings" panose="05000000000000000000" pitchFamily="2" charset="2"/>
              <a:buChar char="Ø"/>
            </a:pPr>
            <a:r>
              <a:rPr lang="en-US" sz="2400" dirty="0">
                <a:latin typeface="Georgia" panose="02040502050405020303" pitchFamily="18" charset="0"/>
                <a:ea typeface="Calibri" panose="020F0502020204030204" pitchFamily="34" charset="0"/>
                <a:cs typeface="Times New Roman" panose="02020603050405020304" pitchFamily="18" charset="0"/>
              </a:rPr>
              <a:t>Learn the various ways to formally communicate with the members of your family.</a:t>
            </a:r>
            <a:endParaRPr lang="en-US" sz="2400" dirty="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8B6BB57D-9D9A-427A-8F84-E35CEF362701}"/>
              </a:ext>
            </a:extLst>
          </p:cNvPr>
          <p:cNvSpPr txBox="1"/>
          <p:nvPr/>
        </p:nvSpPr>
        <p:spPr>
          <a:xfrm>
            <a:off x="2408663" y="6506029"/>
            <a:ext cx="7348654" cy="261610"/>
          </a:xfrm>
          <a:prstGeom prst="rect">
            <a:avLst/>
          </a:prstGeom>
          <a:noFill/>
        </p:spPr>
        <p:txBody>
          <a:bodyPr wrap="square" rtlCol="0">
            <a:spAutoFit/>
          </a:bodyPr>
          <a:lstStyle/>
          <a:p>
            <a:pPr algn="ctr"/>
            <a:r>
              <a:rPr lang="en-US" sz="1050" dirty="0">
                <a:latin typeface="Georgia" panose="02040502050405020303" pitchFamily="18" charset="0"/>
              </a:rPr>
              <a:t>© 2020 Copyright by Generations Empowerment Enterprises, LLC</a:t>
            </a:r>
          </a:p>
        </p:txBody>
      </p:sp>
      <p:sp>
        <p:nvSpPr>
          <p:cNvPr id="11" name="Title 1">
            <a:extLst>
              <a:ext uri="{FF2B5EF4-FFF2-40B4-BE49-F238E27FC236}">
                <a16:creationId xmlns:a16="http://schemas.microsoft.com/office/drawing/2014/main" id="{D6C5D21A-A4A1-4358-B0C2-7251CD5162E1}"/>
              </a:ext>
            </a:extLst>
          </p:cNvPr>
          <p:cNvSpPr txBox="1">
            <a:spLocks/>
          </p:cNvSpPr>
          <p:nvPr/>
        </p:nvSpPr>
        <p:spPr>
          <a:xfrm>
            <a:off x="586740" y="716369"/>
            <a:ext cx="11018520" cy="68535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latin typeface="Georgia" panose="02040502050405020303" pitchFamily="18" charset="0"/>
              </a:rPr>
              <a:t>Chapter 12: Communication</a:t>
            </a:r>
            <a:endParaRPr lang="en-US" sz="4000" b="1" dirty="0">
              <a:latin typeface="Georgia" panose="02040502050405020303" pitchFamily="18" charset="0"/>
            </a:endParaRPr>
          </a:p>
        </p:txBody>
      </p:sp>
    </p:spTree>
    <p:extLst>
      <p:ext uri="{BB962C8B-B14F-4D97-AF65-F5344CB8AC3E}">
        <p14:creationId xmlns:p14="http://schemas.microsoft.com/office/powerpoint/2010/main" val="287614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70F544-A352-4D23-B851-60DAB5F829D8}"/>
              </a:ext>
            </a:extLst>
          </p:cNvPr>
          <p:cNvSpPr txBox="1"/>
          <p:nvPr/>
        </p:nvSpPr>
        <p:spPr>
          <a:xfrm>
            <a:off x="0" y="5328512"/>
            <a:ext cx="12191980" cy="80634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8FF07784-28D8-4437-A47F-619AFB056AC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10"/>
            <a:ext cx="12191979" cy="6857990"/>
          </a:xfrm>
          <a:prstGeom prst="rect">
            <a:avLst/>
          </a:prstGeom>
        </p:spPr>
      </p:pic>
      <p:sp>
        <p:nvSpPr>
          <p:cNvPr id="5" name="TextBox 4">
            <a:extLst>
              <a:ext uri="{FF2B5EF4-FFF2-40B4-BE49-F238E27FC236}">
                <a16:creationId xmlns:a16="http://schemas.microsoft.com/office/drawing/2014/main" id="{28DDF9A4-3864-4A21-91BC-CF79FF48AE4B}"/>
              </a:ext>
            </a:extLst>
          </p:cNvPr>
          <p:cNvSpPr txBox="1"/>
          <p:nvPr/>
        </p:nvSpPr>
        <p:spPr>
          <a:xfrm>
            <a:off x="20" y="5167985"/>
            <a:ext cx="12191980" cy="83099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Formal Communications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Georgia" panose="02040502050405020303" pitchFamily="18" charset="0"/>
                <a:ea typeface="+mn-ea"/>
                <a:cs typeface="+mn-cs"/>
              </a:rPr>
              <a:t>Families Learning Together Build Generational Wealth</a:t>
            </a:r>
          </a:p>
        </p:txBody>
      </p:sp>
      <p:pic>
        <p:nvPicPr>
          <p:cNvPr id="7" name="Picture 6" descr="A picture containing text, book&#10;&#10;Description automatically generated">
            <a:extLst>
              <a:ext uri="{FF2B5EF4-FFF2-40B4-BE49-F238E27FC236}">
                <a16:creationId xmlns:a16="http://schemas.microsoft.com/office/drawing/2014/main" id="{06BD3663-22AF-4DC9-BFD1-0BA90847CE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390" y="5279172"/>
            <a:ext cx="601948" cy="719810"/>
          </a:xfrm>
          <a:prstGeom prst="rect">
            <a:avLst/>
          </a:prstGeom>
        </p:spPr>
      </p:pic>
      <p:sp>
        <p:nvSpPr>
          <p:cNvPr id="6" name="Rectangle 5">
            <a:extLst>
              <a:ext uri="{FF2B5EF4-FFF2-40B4-BE49-F238E27FC236}">
                <a16:creationId xmlns:a16="http://schemas.microsoft.com/office/drawing/2014/main" id="{47380773-EB3A-4E27-8675-26B1A4B0E861}"/>
              </a:ext>
            </a:extLst>
          </p:cNvPr>
          <p:cNvSpPr/>
          <p:nvPr/>
        </p:nvSpPr>
        <p:spPr>
          <a:xfrm flipV="1">
            <a:off x="-20" y="5008729"/>
            <a:ext cx="12192000" cy="54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79F754D-188C-4559-9DDB-58E7BA106E18}"/>
              </a:ext>
            </a:extLst>
          </p:cNvPr>
          <p:cNvSpPr/>
          <p:nvPr/>
        </p:nvSpPr>
        <p:spPr>
          <a:xfrm flipV="1">
            <a:off x="0" y="6104851"/>
            <a:ext cx="12192000" cy="54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41AD743-81B3-4D84-ADFF-EEF3E6ECC11E}"/>
              </a:ext>
            </a:extLst>
          </p:cNvPr>
          <p:cNvSpPr txBox="1"/>
          <p:nvPr/>
        </p:nvSpPr>
        <p:spPr>
          <a:xfrm>
            <a:off x="0" y="0"/>
            <a:ext cx="12192000" cy="400110"/>
          </a:xfrm>
          <a:prstGeom prst="rect">
            <a:avLst/>
          </a:prstGeom>
          <a:solidFill>
            <a:schemeClr val="accent4">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4031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1918AF-B097-479A-BD6E-4E32E71B3CDE}"/>
              </a:ext>
            </a:extLst>
          </p:cNvPr>
          <p:cNvSpPr txBox="1"/>
          <p:nvPr/>
        </p:nvSpPr>
        <p:spPr>
          <a:xfrm>
            <a:off x="0" y="0"/>
            <a:ext cx="12192000" cy="400110"/>
          </a:xfrm>
          <a:prstGeom prst="rect">
            <a:avLst/>
          </a:prstGeom>
          <a:solidFill>
            <a:schemeClr val="accent4">
              <a:lumMod val="50000"/>
            </a:schemeClr>
          </a:solidFill>
        </p:spPr>
        <p:txBody>
          <a:bodyPr wrap="square" rtlCol="0">
            <a:spAutoFit/>
          </a:bodyPr>
          <a:lstStyle/>
          <a:p>
            <a:endParaRPr lang="en-US" sz="2000"/>
          </a:p>
        </p:txBody>
      </p:sp>
      <p:sp>
        <p:nvSpPr>
          <p:cNvPr id="10" name="Subtitle 2">
            <a:extLst>
              <a:ext uri="{FF2B5EF4-FFF2-40B4-BE49-F238E27FC236}">
                <a16:creationId xmlns:a16="http://schemas.microsoft.com/office/drawing/2014/main" id="{E940EC98-B96A-4580-81D3-80000A35AD23}"/>
              </a:ext>
            </a:extLst>
          </p:cNvPr>
          <p:cNvSpPr txBox="1">
            <a:spLocks/>
          </p:cNvSpPr>
          <p:nvPr/>
        </p:nvSpPr>
        <p:spPr>
          <a:xfrm>
            <a:off x="1391636" y="1619095"/>
            <a:ext cx="10172702" cy="7494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US" sz="3600" b="1" dirty="0">
                <a:latin typeface="Georgia" panose="02040502050405020303" pitchFamily="18" charset="0"/>
              </a:rPr>
              <a:t>Formal Communications:</a:t>
            </a:r>
            <a:endParaRPr lang="en-US" sz="3600" dirty="0">
              <a:latin typeface="Georgia" panose="02040502050405020303" pitchFamily="18" charset="0"/>
            </a:endParaRPr>
          </a:p>
        </p:txBody>
      </p:sp>
      <p:sp>
        <p:nvSpPr>
          <p:cNvPr id="2" name="Rectangle 1">
            <a:extLst>
              <a:ext uri="{FF2B5EF4-FFF2-40B4-BE49-F238E27FC236}">
                <a16:creationId xmlns:a16="http://schemas.microsoft.com/office/drawing/2014/main" id="{2874D637-2A7C-42D6-B894-CCD0EE6CD7D5}"/>
              </a:ext>
            </a:extLst>
          </p:cNvPr>
          <p:cNvSpPr/>
          <p:nvPr/>
        </p:nvSpPr>
        <p:spPr>
          <a:xfrm>
            <a:off x="1486478" y="2415257"/>
            <a:ext cx="7657522" cy="482120"/>
          </a:xfrm>
          <a:prstGeom prst="rect">
            <a:avLst/>
          </a:prstGeom>
        </p:spPr>
        <p:txBody>
          <a:bodyPr wrap="square">
            <a:spAutoFit/>
          </a:bodyPr>
          <a:lstStyle/>
          <a:p>
            <a:pPr marL="285750" marR="0" lvl="0" indent="-285750">
              <a:lnSpc>
                <a:spcPct val="115000"/>
              </a:lnSpc>
              <a:spcBef>
                <a:spcPts val="0"/>
              </a:spcBef>
              <a:spcAft>
                <a:spcPts val="0"/>
              </a:spcAft>
              <a:buFont typeface="Wingdings" panose="05000000000000000000" pitchFamily="2" charset="2"/>
              <a:buChar char="Ø"/>
            </a:pPr>
            <a:r>
              <a:rPr lang="en-US" sz="2400" dirty="0">
                <a:effectLst/>
                <a:latin typeface="Georgia" panose="02040502050405020303" pitchFamily="18" charset="0"/>
                <a:ea typeface="Calibri" panose="020F0502020204030204" pitchFamily="34" charset="0"/>
                <a:cs typeface="Times New Roman" panose="02020603050405020304" pitchFamily="18" charset="0"/>
              </a:rPr>
              <a:t>Face to Face C</a:t>
            </a:r>
            <a:r>
              <a:rPr lang="en-US" sz="2400" dirty="0">
                <a:latin typeface="Georgia" panose="02040502050405020303" pitchFamily="18" charset="0"/>
                <a:ea typeface="Calibri" panose="020F0502020204030204" pitchFamily="34" charset="0"/>
                <a:cs typeface="Times New Roman" panose="02020603050405020304" pitchFamily="18" charset="0"/>
              </a:rPr>
              <a:t>ommunications</a:t>
            </a:r>
            <a:endParaRPr lang="en-US" sz="2400" dirty="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7722452B-F5A5-47AC-81F1-C8001C8F880E}"/>
              </a:ext>
            </a:extLst>
          </p:cNvPr>
          <p:cNvSpPr/>
          <p:nvPr/>
        </p:nvSpPr>
        <p:spPr>
          <a:xfrm>
            <a:off x="1486478" y="3459379"/>
            <a:ext cx="8270840" cy="482120"/>
          </a:xfrm>
          <a:prstGeom prst="rect">
            <a:avLst/>
          </a:prstGeom>
        </p:spPr>
        <p:txBody>
          <a:bodyPr wrap="square">
            <a:spAutoFit/>
          </a:bodyPr>
          <a:lstStyle/>
          <a:p>
            <a:pPr marL="285750" marR="0" lvl="0" indent="-285750">
              <a:lnSpc>
                <a:spcPct val="115000"/>
              </a:lnSpc>
              <a:spcBef>
                <a:spcPts val="0"/>
              </a:spcBef>
              <a:spcAft>
                <a:spcPts val="0"/>
              </a:spcAft>
              <a:buFont typeface="Wingdings" panose="05000000000000000000" pitchFamily="2" charset="2"/>
              <a:buChar char="Ø"/>
            </a:pPr>
            <a:r>
              <a:rPr lang="en-US" sz="2400" dirty="0">
                <a:latin typeface="Georgia" panose="02040502050405020303" pitchFamily="18" charset="0"/>
                <a:ea typeface="Calibri" panose="020F0502020204030204" pitchFamily="34" charset="0"/>
                <a:cs typeface="Times New Roman" panose="02020603050405020304" pitchFamily="18" charset="0"/>
              </a:rPr>
              <a:t>Online Communications</a:t>
            </a:r>
            <a:endParaRPr lang="en-US" sz="2400" dirty="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E56A7305-87B9-4FAF-BE3A-D9E9DD4F2B93}"/>
              </a:ext>
            </a:extLst>
          </p:cNvPr>
          <p:cNvSpPr/>
          <p:nvPr/>
        </p:nvSpPr>
        <p:spPr>
          <a:xfrm>
            <a:off x="1484743" y="5593438"/>
            <a:ext cx="8122079" cy="482120"/>
          </a:xfrm>
          <a:prstGeom prst="rect">
            <a:avLst/>
          </a:prstGeom>
        </p:spPr>
        <p:txBody>
          <a:bodyPr wrap="square">
            <a:spAutoFit/>
          </a:bodyPr>
          <a:lstStyle/>
          <a:p>
            <a:pPr marL="285750" marR="0" lvl="0" indent="-285750">
              <a:lnSpc>
                <a:spcPct val="115000"/>
              </a:lnSpc>
              <a:spcBef>
                <a:spcPts val="0"/>
              </a:spcBef>
              <a:spcAft>
                <a:spcPts val="0"/>
              </a:spcAft>
              <a:buFont typeface="Wingdings" panose="05000000000000000000" pitchFamily="2" charset="2"/>
              <a:buChar char="Ø"/>
            </a:pPr>
            <a:r>
              <a:rPr lang="en-US" sz="2400" dirty="0">
                <a:latin typeface="Georgia" panose="02040502050405020303" pitchFamily="18" charset="0"/>
                <a:ea typeface="Calibri" panose="020F0502020204030204" pitchFamily="34" charset="0"/>
                <a:cs typeface="Times New Roman" panose="02020603050405020304" pitchFamily="18" charset="0"/>
              </a:rPr>
              <a:t>Documentations of Communications</a:t>
            </a:r>
            <a:endParaRPr lang="en-US" sz="2400" dirty="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CF390358-868A-42A4-B8B1-04739D0FD643}"/>
              </a:ext>
            </a:extLst>
          </p:cNvPr>
          <p:cNvSpPr txBox="1"/>
          <p:nvPr/>
        </p:nvSpPr>
        <p:spPr>
          <a:xfrm>
            <a:off x="2408663" y="6506029"/>
            <a:ext cx="7348654" cy="261610"/>
          </a:xfrm>
          <a:prstGeom prst="rect">
            <a:avLst/>
          </a:prstGeom>
          <a:noFill/>
        </p:spPr>
        <p:txBody>
          <a:bodyPr wrap="square" rtlCol="0">
            <a:spAutoFit/>
          </a:bodyPr>
          <a:lstStyle/>
          <a:p>
            <a:pPr algn="ctr"/>
            <a:r>
              <a:rPr lang="en-US" sz="1050" dirty="0">
                <a:latin typeface="Georgia" panose="02040502050405020303" pitchFamily="18" charset="0"/>
              </a:rPr>
              <a:t>© 2020 Copyright by Generations Empowerment Enterprises, LLC</a:t>
            </a:r>
          </a:p>
        </p:txBody>
      </p:sp>
      <p:sp>
        <p:nvSpPr>
          <p:cNvPr id="12" name="Title 1">
            <a:extLst>
              <a:ext uri="{FF2B5EF4-FFF2-40B4-BE49-F238E27FC236}">
                <a16:creationId xmlns:a16="http://schemas.microsoft.com/office/drawing/2014/main" id="{A50FF044-CA00-41A4-95DF-5B5611AC694C}"/>
              </a:ext>
            </a:extLst>
          </p:cNvPr>
          <p:cNvSpPr txBox="1">
            <a:spLocks/>
          </p:cNvSpPr>
          <p:nvPr/>
        </p:nvSpPr>
        <p:spPr>
          <a:xfrm>
            <a:off x="586740" y="716369"/>
            <a:ext cx="11018520" cy="68535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latin typeface="Georgia" panose="02040502050405020303" pitchFamily="18" charset="0"/>
              </a:rPr>
              <a:t>Chapter 12: Communication</a:t>
            </a:r>
            <a:endParaRPr lang="en-US" sz="4000" b="1" dirty="0">
              <a:latin typeface="Georgia" panose="02040502050405020303" pitchFamily="18" charset="0"/>
            </a:endParaRPr>
          </a:p>
        </p:txBody>
      </p:sp>
      <p:sp>
        <p:nvSpPr>
          <p:cNvPr id="13" name="Rectangle 12">
            <a:extLst>
              <a:ext uri="{FF2B5EF4-FFF2-40B4-BE49-F238E27FC236}">
                <a16:creationId xmlns:a16="http://schemas.microsoft.com/office/drawing/2014/main" id="{92BD131A-5047-4A22-92BF-6616CA288427}"/>
              </a:ext>
            </a:extLst>
          </p:cNvPr>
          <p:cNvSpPr/>
          <p:nvPr/>
        </p:nvSpPr>
        <p:spPr>
          <a:xfrm>
            <a:off x="1947570" y="3987313"/>
            <a:ext cx="8104760" cy="384657"/>
          </a:xfrm>
          <a:prstGeom prst="rect">
            <a:avLst/>
          </a:prstGeom>
        </p:spPr>
        <p:txBody>
          <a:bodyPr wrap="square">
            <a:spAutoFit/>
          </a:bodyPr>
          <a:lstStyle/>
          <a:p>
            <a:pPr marL="285750" marR="0" lvl="0" indent="-285750">
              <a:lnSpc>
                <a:spcPct val="115000"/>
              </a:lnSpc>
              <a:spcBef>
                <a:spcPts val="0"/>
              </a:spcBef>
              <a:spcAft>
                <a:spcPts val="0"/>
              </a:spcAft>
              <a:buFont typeface="Wingdings" panose="05000000000000000000" pitchFamily="2" charset="2"/>
              <a:buChar char="§"/>
            </a:pPr>
            <a:r>
              <a:rPr lang="en-US" dirty="0">
                <a:latin typeface="Georgia" panose="02040502050405020303" pitchFamily="18" charset="0"/>
                <a:ea typeface="Calibri" panose="020F0502020204030204" pitchFamily="34" charset="0"/>
                <a:cs typeface="Times New Roman" panose="02020603050405020304" pitchFamily="18" charset="0"/>
              </a:rPr>
              <a:t>Social Media (Facebook Private Group Page)</a:t>
            </a:r>
            <a:endParaRPr lang="en-US" dirty="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403EACC4-2C70-4FBD-A21A-99D49411709C}"/>
              </a:ext>
            </a:extLst>
          </p:cNvPr>
          <p:cNvSpPr/>
          <p:nvPr/>
        </p:nvSpPr>
        <p:spPr>
          <a:xfrm>
            <a:off x="1947570" y="4378883"/>
            <a:ext cx="7196430" cy="384657"/>
          </a:xfrm>
          <a:prstGeom prst="rect">
            <a:avLst/>
          </a:prstGeom>
        </p:spPr>
        <p:txBody>
          <a:bodyPr wrap="square">
            <a:spAutoFit/>
          </a:bodyPr>
          <a:lstStyle/>
          <a:p>
            <a:pPr marL="285750" marR="0" lvl="0" indent="-285750">
              <a:lnSpc>
                <a:spcPct val="115000"/>
              </a:lnSpc>
              <a:spcBef>
                <a:spcPts val="0"/>
              </a:spcBef>
              <a:spcAft>
                <a:spcPts val="0"/>
              </a:spcAft>
              <a:buFont typeface="Wingdings" panose="05000000000000000000" pitchFamily="2" charset="2"/>
              <a:buChar char="§"/>
            </a:pPr>
            <a:r>
              <a:rPr lang="en-US" dirty="0">
                <a:latin typeface="Georgia" panose="02040502050405020303" pitchFamily="18" charset="0"/>
                <a:ea typeface="Calibri" panose="020F0502020204030204" pitchFamily="34" charset="0"/>
                <a:cs typeface="Times New Roman" panose="02020603050405020304" pitchFamily="18" charset="0"/>
              </a:rPr>
              <a:t>Text</a:t>
            </a:r>
            <a:endParaRPr lang="en-US" dirty="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6FB68863-3A8C-40CA-B4D4-616F29B7A26A}"/>
              </a:ext>
            </a:extLst>
          </p:cNvPr>
          <p:cNvSpPr/>
          <p:nvPr/>
        </p:nvSpPr>
        <p:spPr>
          <a:xfrm>
            <a:off x="1947568" y="4758170"/>
            <a:ext cx="7196431" cy="384657"/>
          </a:xfrm>
          <a:prstGeom prst="rect">
            <a:avLst/>
          </a:prstGeom>
        </p:spPr>
        <p:txBody>
          <a:bodyPr wrap="square">
            <a:spAutoFit/>
          </a:bodyPr>
          <a:lstStyle/>
          <a:p>
            <a:pPr marL="285750" marR="0" lvl="0" indent="-285750">
              <a:lnSpc>
                <a:spcPct val="115000"/>
              </a:lnSpc>
              <a:spcBef>
                <a:spcPts val="0"/>
              </a:spcBef>
              <a:spcAft>
                <a:spcPts val="0"/>
              </a:spcAft>
              <a:buFont typeface="Wingdings" panose="05000000000000000000" pitchFamily="2" charset="2"/>
              <a:buChar char="§"/>
            </a:pPr>
            <a:r>
              <a:rPr lang="en-US" dirty="0">
                <a:latin typeface="Georgia" panose="02040502050405020303" pitchFamily="18" charset="0"/>
                <a:ea typeface="Calibri" panose="020F0502020204030204" pitchFamily="34" charset="0"/>
                <a:cs typeface="Times New Roman" panose="02020603050405020304" pitchFamily="18" charset="0"/>
              </a:rPr>
              <a:t>Email</a:t>
            </a:r>
            <a:endParaRPr lang="en-US" dirty="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EEA5E159-8760-4DA0-AC4D-08F4D1A28719}"/>
              </a:ext>
            </a:extLst>
          </p:cNvPr>
          <p:cNvSpPr/>
          <p:nvPr/>
        </p:nvSpPr>
        <p:spPr>
          <a:xfrm>
            <a:off x="1947570" y="2845656"/>
            <a:ext cx="8270840" cy="384657"/>
          </a:xfrm>
          <a:prstGeom prst="rect">
            <a:avLst/>
          </a:prstGeom>
        </p:spPr>
        <p:txBody>
          <a:bodyPr wrap="square">
            <a:spAutoFit/>
          </a:bodyPr>
          <a:lstStyle/>
          <a:p>
            <a:pPr marL="285750" marR="0" lvl="0" indent="-285750">
              <a:lnSpc>
                <a:spcPct val="115000"/>
              </a:lnSpc>
              <a:spcBef>
                <a:spcPts val="0"/>
              </a:spcBef>
              <a:spcAft>
                <a:spcPts val="0"/>
              </a:spcAft>
              <a:buFont typeface="Wingdings" panose="05000000000000000000" pitchFamily="2" charset="2"/>
              <a:buChar char="§"/>
            </a:pPr>
            <a:r>
              <a:rPr lang="en-US" dirty="0">
                <a:latin typeface="Georgia" panose="02040502050405020303" pitchFamily="18" charset="0"/>
                <a:ea typeface="Calibri" panose="020F0502020204030204" pitchFamily="34" charset="0"/>
                <a:cs typeface="Times New Roman" panose="02020603050405020304" pitchFamily="18" charset="0"/>
              </a:rPr>
              <a:t>Zoom, etc.</a:t>
            </a:r>
            <a:endParaRPr lang="en-US" dirty="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B8F07BBD-ECFC-46F4-BD1B-525156F9394E}"/>
              </a:ext>
            </a:extLst>
          </p:cNvPr>
          <p:cNvSpPr/>
          <p:nvPr/>
        </p:nvSpPr>
        <p:spPr>
          <a:xfrm>
            <a:off x="1947568" y="5122568"/>
            <a:ext cx="7196432" cy="384657"/>
          </a:xfrm>
          <a:prstGeom prst="rect">
            <a:avLst/>
          </a:prstGeom>
        </p:spPr>
        <p:txBody>
          <a:bodyPr wrap="square">
            <a:spAutoFit/>
          </a:bodyPr>
          <a:lstStyle/>
          <a:p>
            <a:pPr marL="285750" marR="0" lvl="0" indent="-285750">
              <a:lnSpc>
                <a:spcPct val="115000"/>
              </a:lnSpc>
              <a:spcBef>
                <a:spcPts val="0"/>
              </a:spcBef>
              <a:spcAft>
                <a:spcPts val="0"/>
              </a:spcAft>
              <a:buFont typeface="Wingdings" panose="05000000000000000000" pitchFamily="2" charset="2"/>
              <a:buChar char="§"/>
            </a:pPr>
            <a:r>
              <a:rPr lang="en-US" dirty="0">
                <a:latin typeface="Georgia" panose="02040502050405020303" pitchFamily="18" charset="0"/>
                <a:ea typeface="Calibri" panose="020F0502020204030204" pitchFamily="34" charset="0"/>
                <a:cs typeface="Times New Roman" panose="02020603050405020304" pitchFamily="18" charset="0"/>
              </a:rPr>
              <a:t>Phone</a:t>
            </a:r>
            <a:endParaRPr lang="en-US" dirty="0">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991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0" end="0"/>
                                            </p:txEl>
                                          </p:spTgt>
                                        </p:tgtEl>
                                        <p:attrNameLst>
                                          <p:attrName>style.visibility</p:attrName>
                                        </p:attrNameLst>
                                      </p:cBhvr>
                                      <p:to>
                                        <p:strVal val="visible"/>
                                      </p:to>
                                    </p:set>
                                    <p:anim calcmode="lin" valueType="num">
                                      <p:cBhvr additive="base">
                                        <p:cTn id="4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1918AF-B097-479A-BD6E-4E32E71B3CDE}"/>
              </a:ext>
            </a:extLst>
          </p:cNvPr>
          <p:cNvSpPr txBox="1"/>
          <p:nvPr/>
        </p:nvSpPr>
        <p:spPr>
          <a:xfrm>
            <a:off x="0" y="0"/>
            <a:ext cx="12192000" cy="400110"/>
          </a:xfrm>
          <a:prstGeom prst="rect">
            <a:avLst/>
          </a:prstGeom>
          <a:solidFill>
            <a:schemeClr val="accent4">
              <a:lumMod val="50000"/>
            </a:schemeClr>
          </a:solidFill>
        </p:spPr>
        <p:txBody>
          <a:bodyPr wrap="square" rtlCol="0">
            <a:spAutoFit/>
          </a:bodyPr>
          <a:lstStyle/>
          <a:p>
            <a:endParaRPr lang="en-US" sz="2000"/>
          </a:p>
        </p:txBody>
      </p:sp>
      <p:sp>
        <p:nvSpPr>
          <p:cNvPr id="10" name="Subtitle 2">
            <a:extLst>
              <a:ext uri="{FF2B5EF4-FFF2-40B4-BE49-F238E27FC236}">
                <a16:creationId xmlns:a16="http://schemas.microsoft.com/office/drawing/2014/main" id="{E940EC98-B96A-4580-81D3-80000A35AD23}"/>
              </a:ext>
            </a:extLst>
          </p:cNvPr>
          <p:cNvSpPr txBox="1">
            <a:spLocks/>
          </p:cNvSpPr>
          <p:nvPr/>
        </p:nvSpPr>
        <p:spPr>
          <a:xfrm>
            <a:off x="1432558" y="1957079"/>
            <a:ext cx="10172702" cy="7494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US" sz="3600" b="1" dirty="0">
                <a:latin typeface="Georgia" panose="02040502050405020303" pitchFamily="18" charset="0"/>
              </a:rPr>
              <a:t>Communication Tip:</a:t>
            </a:r>
            <a:endParaRPr lang="en-US" sz="3600" dirty="0">
              <a:latin typeface="Georgia" panose="02040502050405020303" pitchFamily="18" charset="0"/>
            </a:endParaRPr>
          </a:p>
        </p:txBody>
      </p:sp>
      <p:sp>
        <p:nvSpPr>
          <p:cNvPr id="5" name="Rectangle 4">
            <a:extLst>
              <a:ext uri="{FF2B5EF4-FFF2-40B4-BE49-F238E27FC236}">
                <a16:creationId xmlns:a16="http://schemas.microsoft.com/office/drawing/2014/main" id="{FC9380DB-6247-4F7E-876D-9B3E16FA1355}"/>
              </a:ext>
            </a:extLst>
          </p:cNvPr>
          <p:cNvSpPr/>
          <p:nvPr/>
        </p:nvSpPr>
        <p:spPr>
          <a:xfrm>
            <a:off x="1516827" y="2755835"/>
            <a:ext cx="8726131" cy="1756315"/>
          </a:xfrm>
          <a:prstGeom prst="rect">
            <a:avLst/>
          </a:prstGeom>
        </p:spPr>
        <p:txBody>
          <a:bodyPr wrap="square">
            <a:spAutoFit/>
          </a:bodyPr>
          <a:lstStyle/>
          <a:p>
            <a:pPr marL="285750" marR="0" lvl="0" indent="-285750">
              <a:lnSpc>
                <a:spcPct val="115000"/>
              </a:lnSpc>
              <a:spcBef>
                <a:spcPts val="0"/>
              </a:spcBef>
              <a:spcAft>
                <a:spcPts val="0"/>
              </a:spcAft>
              <a:buFont typeface="Wingdings" panose="05000000000000000000" pitchFamily="2" charset="2"/>
              <a:buChar char="Ø"/>
            </a:pPr>
            <a:r>
              <a:rPr lang="en-US" sz="2400" dirty="0">
                <a:latin typeface="Georgia" panose="02040502050405020303" pitchFamily="18" charset="0"/>
                <a:ea typeface="Calibri" panose="020F0502020204030204" pitchFamily="34" charset="0"/>
                <a:cs typeface="Times New Roman" panose="02020603050405020304" pitchFamily="18" charset="0"/>
              </a:rPr>
              <a:t>A formal family communication strategy is one of the most important components to building generational wealth.  Your strategy must include ways to communicate to the millennials as well as the baby boomers in your family.</a:t>
            </a:r>
            <a:endParaRPr lang="en-US" sz="2400" dirty="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F2275A4-B426-4F71-8946-E8642870E36E}"/>
              </a:ext>
            </a:extLst>
          </p:cNvPr>
          <p:cNvSpPr txBox="1"/>
          <p:nvPr/>
        </p:nvSpPr>
        <p:spPr>
          <a:xfrm>
            <a:off x="2408663" y="6506029"/>
            <a:ext cx="7348654" cy="261610"/>
          </a:xfrm>
          <a:prstGeom prst="rect">
            <a:avLst/>
          </a:prstGeom>
          <a:noFill/>
        </p:spPr>
        <p:txBody>
          <a:bodyPr wrap="square" rtlCol="0">
            <a:spAutoFit/>
          </a:bodyPr>
          <a:lstStyle/>
          <a:p>
            <a:pPr algn="ctr"/>
            <a:r>
              <a:rPr lang="en-US" sz="1050" dirty="0">
                <a:latin typeface="Georgia" panose="02040502050405020303" pitchFamily="18" charset="0"/>
              </a:rPr>
              <a:t>© 2020 Copyright by Generations Empowerment Enterprises, LLC</a:t>
            </a:r>
          </a:p>
        </p:txBody>
      </p:sp>
      <p:sp>
        <p:nvSpPr>
          <p:cNvPr id="7" name="Title 1">
            <a:extLst>
              <a:ext uri="{FF2B5EF4-FFF2-40B4-BE49-F238E27FC236}">
                <a16:creationId xmlns:a16="http://schemas.microsoft.com/office/drawing/2014/main" id="{A2544307-2549-4B77-999D-C5D06CC8B68B}"/>
              </a:ext>
            </a:extLst>
          </p:cNvPr>
          <p:cNvSpPr txBox="1">
            <a:spLocks/>
          </p:cNvSpPr>
          <p:nvPr/>
        </p:nvSpPr>
        <p:spPr>
          <a:xfrm>
            <a:off x="586740" y="716369"/>
            <a:ext cx="11018520" cy="68535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latin typeface="Georgia" panose="02040502050405020303" pitchFamily="18" charset="0"/>
              </a:rPr>
              <a:t>Chapter 12: Communication</a:t>
            </a:r>
            <a:endParaRPr lang="en-US" sz="4000" b="1" dirty="0">
              <a:latin typeface="Georgia" panose="02040502050405020303" pitchFamily="18" charset="0"/>
            </a:endParaRPr>
          </a:p>
        </p:txBody>
      </p:sp>
    </p:spTree>
    <p:extLst>
      <p:ext uri="{BB962C8B-B14F-4D97-AF65-F5344CB8AC3E}">
        <p14:creationId xmlns:p14="http://schemas.microsoft.com/office/powerpoint/2010/main" val="2483258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1918AF-B097-479A-BD6E-4E32E71B3CDE}"/>
              </a:ext>
            </a:extLst>
          </p:cNvPr>
          <p:cNvSpPr txBox="1"/>
          <p:nvPr/>
        </p:nvSpPr>
        <p:spPr>
          <a:xfrm>
            <a:off x="0" y="0"/>
            <a:ext cx="12192000" cy="400110"/>
          </a:xfrm>
          <a:prstGeom prst="rect">
            <a:avLst/>
          </a:prstGeom>
          <a:solidFill>
            <a:schemeClr val="accent4">
              <a:lumMod val="50000"/>
            </a:schemeClr>
          </a:solidFill>
        </p:spPr>
        <p:txBody>
          <a:bodyPr wrap="square" rtlCol="0">
            <a:spAutoFit/>
          </a:bodyPr>
          <a:lstStyle/>
          <a:p>
            <a:endParaRPr lang="en-US" sz="2000"/>
          </a:p>
        </p:txBody>
      </p:sp>
      <p:sp>
        <p:nvSpPr>
          <p:cNvPr id="11" name="Title 1">
            <a:extLst>
              <a:ext uri="{FF2B5EF4-FFF2-40B4-BE49-F238E27FC236}">
                <a16:creationId xmlns:a16="http://schemas.microsoft.com/office/drawing/2014/main" id="{FB0CEA2F-B6D1-424D-AE98-B9D2B776FFF2}"/>
              </a:ext>
            </a:extLst>
          </p:cNvPr>
          <p:cNvSpPr txBox="1">
            <a:spLocks/>
          </p:cNvSpPr>
          <p:nvPr/>
        </p:nvSpPr>
        <p:spPr>
          <a:xfrm>
            <a:off x="944880" y="2807920"/>
            <a:ext cx="11033760" cy="1136737"/>
          </a:xfrm>
          <a:prstGeom prst="rect">
            <a:avLst/>
          </a:prstGeom>
        </p:spPr>
        <p:txBody>
          <a:bodyPr anchor="t">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3200">
              <a:latin typeface="Georgia"/>
            </a:endParaRPr>
          </a:p>
        </p:txBody>
      </p:sp>
      <p:sp>
        <p:nvSpPr>
          <p:cNvPr id="13" name="Title 1">
            <a:extLst>
              <a:ext uri="{FF2B5EF4-FFF2-40B4-BE49-F238E27FC236}">
                <a16:creationId xmlns:a16="http://schemas.microsoft.com/office/drawing/2014/main" id="{84D4BFF0-58D4-49FB-9EB3-6A8EB74B92F5}"/>
              </a:ext>
            </a:extLst>
          </p:cNvPr>
          <p:cNvSpPr txBox="1">
            <a:spLocks/>
          </p:cNvSpPr>
          <p:nvPr/>
        </p:nvSpPr>
        <p:spPr>
          <a:xfrm>
            <a:off x="586740" y="2389108"/>
            <a:ext cx="11018520" cy="138016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cap="small" dirty="0">
                <a:latin typeface="Georgia" panose="02040502050405020303" pitchFamily="18" charset="0"/>
              </a:rPr>
              <a:t>Assignment</a:t>
            </a:r>
          </a:p>
        </p:txBody>
      </p:sp>
      <p:sp>
        <p:nvSpPr>
          <p:cNvPr id="7" name="TextBox 6">
            <a:extLst>
              <a:ext uri="{FF2B5EF4-FFF2-40B4-BE49-F238E27FC236}">
                <a16:creationId xmlns:a16="http://schemas.microsoft.com/office/drawing/2014/main" id="{7DAEEE84-3A16-48C2-91FF-46F9F234E9FC}"/>
              </a:ext>
            </a:extLst>
          </p:cNvPr>
          <p:cNvSpPr txBox="1"/>
          <p:nvPr/>
        </p:nvSpPr>
        <p:spPr>
          <a:xfrm>
            <a:off x="2408663" y="6506029"/>
            <a:ext cx="7348654" cy="261610"/>
          </a:xfrm>
          <a:prstGeom prst="rect">
            <a:avLst/>
          </a:prstGeom>
          <a:noFill/>
        </p:spPr>
        <p:txBody>
          <a:bodyPr wrap="square" rtlCol="0">
            <a:spAutoFit/>
          </a:bodyPr>
          <a:lstStyle/>
          <a:p>
            <a:pPr algn="ctr"/>
            <a:r>
              <a:rPr lang="en-US" sz="1050" dirty="0">
                <a:latin typeface="Georgia" panose="02040502050405020303" pitchFamily="18" charset="0"/>
              </a:rPr>
              <a:t>© 2020 Copyright by Generations Empowerment Enterprises, LLC</a:t>
            </a:r>
          </a:p>
        </p:txBody>
      </p:sp>
      <p:sp>
        <p:nvSpPr>
          <p:cNvPr id="8" name="Title 1">
            <a:extLst>
              <a:ext uri="{FF2B5EF4-FFF2-40B4-BE49-F238E27FC236}">
                <a16:creationId xmlns:a16="http://schemas.microsoft.com/office/drawing/2014/main" id="{28743022-4BA3-4CED-8922-4DDA1DE7C234}"/>
              </a:ext>
            </a:extLst>
          </p:cNvPr>
          <p:cNvSpPr txBox="1">
            <a:spLocks/>
          </p:cNvSpPr>
          <p:nvPr/>
        </p:nvSpPr>
        <p:spPr>
          <a:xfrm>
            <a:off x="586740" y="716369"/>
            <a:ext cx="11018520" cy="68535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latin typeface="Georgia" panose="02040502050405020303" pitchFamily="18" charset="0"/>
              </a:rPr>
              <a:t>Chapter 12: Communication</a:t>
            </a:r>
            <a:endParaRPr lang="en-US" sz="4000" b="1" dirty="0">
              <a:latin typeface="Georgia" panose="02040502050405020303" pitchFamily="18" charset="0"/>
            </a:endParaRPr>
          </a:p>
        </p:txBody>
      </p:sp>
      <p:sp>
        <p:nvSpPr>
          <p:cNvPr id="2" name="Rectangle 1">
            <a:extLst>
              <a:ext uri="{FF2B5EF4-FFF2-40B4-BE49-F238E27FC236}">
                <a16:creationId xmlns:a16="http://schemas.microsoft.com/office/drawing/2014/main" id="{67EAF39B-59E8-485C-8DBE-C64A1EDE52D8}"/>
              </a:ext>
            </a:extLst>
          </p:cNvPr>
          <p:cNvSpPr/>
          <p:nvPr/>
        </p:nvSpPr>
        <p:spPr>
          <a:xfrm>
            <a:off x="8126190" y="4003419"/>
            <a:ext cx="1717137" cy="461665"/>
          </a:xfrm>
          <a:prstGeom prst="rect">
            <a:avLst/>
          </a:prstGeom>
        </p:spPr>
        <p:txBody>
          <a:bodyPr wrap="none">
            <a:spAutoFit/>
          </a:bodyPr>
          <a:lstStyle/>
          <a:p>
            <a:r>
              <a:rPr lang="en-US" sz="2400" dirty="0">
                <a:latin typeface="Georgia"/>
              </a:rPr>
              <a:t>WKB  p. 78</a:t>
            </a:r>
            <a:endParaRPr lang="en-US" sz="2400" dirty="0">
              <a:latin typeface="Georgia" panose="02040502050405020303" pitchFamily="18" charset="0"/>
            </a:endParaRPr>
          </a:p>
        </p:txBody>
      </p:sp>
    </p:spTree>
    <p:extLst>
      <p:ext uri="{BB962C8B-B14F-4D97-AF65-F5344CB8AC3E}">
        <p14:creationId xmlns:p14="http://schemas.microsoft.com/office/powerpoint/2010/main" val="6671705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1295</TotalTime>
  <Words>431</Words>
  <Application>Microsoft Office PowerPoint</Application>
  <PresentationFormat>Widescreen</PresentationFormat>
  <Paragraphs>66</Paragraphs>
  <Slides>11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Georgia</vt:lpstr>
      <vt:lpstr>Wingdings</vt:lpstr>
      <vt:lpstr>Office Theme</vt:lpstr>
      <vt:lpstr>Global Family Success Program A Generations Empowerment Enterprises, LLC Program</vt:lpstr>
      <vt:lpstr>Communication A Generations Empowerment Enterprises, LLC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Global Family Success Program A Generations Empowerment Enterprises, LLC Program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Porter</dc:creator>
  <cp:lastModifiedBy>Phillip Porter</cp:lastModifiedBy>
  <cp:revision>3</cp:revision>
  <cp:lastPrinted>2020-10-01T20:50:06Z</cp:lastPrinted>
  <dcterms:created xsi:type="dcterms:W3CDTF">2020-01-17T19:41:28Z</dcterms:created>
  <dcterms:modified xsi:type="dcterms:W3CDTF">2021-05-26T15:28:28Z</dcterms:modified>
</cp:coreProperties>
</file>