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638" r:id="rId2"/>
    <p:sldId id="688" r:id="rId3"/>
    <p:sldId id="674" r:id="rId4"/>
    <p:sldId id="675" r:id="rId5"/>
    <p:sldId id="678" r:id="rId6"/>
    <p:sldId id="676" r:id="rId7"/>
    <p:sldId id="694" r:id="rId8"/>
    <p:sldId id="695" r:id="rId9"/>
    <p:sldId id="680" r:id="rId10"/>
    <p:sldId id="689" r:id="rId11"/>
    <p:sldId id="683" r:id="rId12"/>
    <p:sldId id="692" r:id="rId13"/>
    <p:sldId id="681" r:id="rId14"/>
    <p:sldId id="682" r:id="rId15"/>
    <p:sldId id="700" r:id="rId16"/>
    <p:sldId id="696" r:id="rId17"/>
    <p:sldId id="698" r:id="rId18"/>
    <p:sldId id="697" r:id="rId19"/>
    <p:sldId id="699" r:id="rId20"/>
    <p:sldId id="684" r:id="rId21"/>
    <p:sldId id="693" r:id="rId22"/>
    <p:sldId id="686" r:id="rId23"/>
    <p:sldId id="690" r:id="rId24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CB46D4-2DFA-4A55-AF31-5944967FF8E7}" v="12" dt="2021-05-27T21:58:23.4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lip Porter" userId="afc1cc5d4ac9832e" providerId="LiveId" clId="{8E992BE8-0C57-4B23-A7CA-279A198466FD}"/>
    <pc:docChg chg="custSel modSld sldOrd">
      <pc:chgData name="Phillip Porter" userId="afc1cc5d4ac9832e" providerId="LiveId" clId="{8E992BE8-0C57-4B23-A7CA-279A198466FD}" dt="2020-10-28T21:04:04.355" v="58" actId="20577"/>
      <pc:docMkLst>
        <pc:docMk/>
      </pc:docMkLst>
      <pc:sldChg chg="modSp mod">
        <pc:chgData name="Phillip Porter" userId="afc1cc5d4ac9832e" providerId="LiveId" clId="{8E992BE8-0C57-4B23-A7CA-279A198466FD}" dt="2020-10-28T21:04:04.355" v="58" actId="20577"/>
        <pc:sldMkLst>
          <pc:docMk/>
          <pc:sldMk cId="521811176" sldId="652"/>
        </pc:sldMkLst>
        <pc:spChg chg="mod">
          <ac:chgData name="Phillip Porter" userId="afc1cc5d4ac9832e" providerId="LiveId" clId="{8E992BE8-0C57-4B23-A7CA-279A198466FD}" dt="2020-10-28T21:04:04.355" v="58" actId="20577"/>
          <ac:spMkLst>
            <pc:docMk/>
            <pc:sldMk cId="521811176" sldId="652"/>
            <ac:spMk id="7" creationId="{5D71E12E-6116-4FD4-8669-2797549F8E7A}"/>
          </ac:spMkLst>
        </pc:spChg>
      </pc:sldChg>
      <pc:sldChg chg="modSp">
        <pc:chgData name="Phillip Porter" userId="afc1cc5d4ac9832e" providerId="LiveId" clId="{8E992BE8-0C57-4B23-A7CA-279A198466FD}" dt="2020-10-28T19:00:39.977" v="1" actId="12"/>
        <pc:sldMkLst>
          <pc:docMk/>
          <pc:sldMk cId="3478620243" sldId="681"/>
        </pc:sldMkLst>
        <pc:spChg chg="mod">
          <ac:chgData name="Phillip Porter" userId="afc1cc5d4ac9832e" providerId="LiveId" clId="{8E992BE8-0C57-4B23-A7CA-279A198466FD}" dt="2020-10-28T19:00:39.977" v="1" actId="12"/>
          <ac:spMkLst>
            <pc:docMk/>
            <pc:sldMk cId="3478620243" sldId="681"/>
            <ac:spMk id="6" creationId="{C4A574D6-6456-46F5-9E07-6769C81E354D}"/>
          </ac:spMkLst>
        </pc:spChg>
      </pc:sldChg>
      <pc:sldChg chg="ord">
        <pc:chgData name="Phillip Porter" userId="afc1cc5d4ac9832e" providerId="LiveId" clId="{8E992BE8-0C57-4B23-A7CA-279A198466FD}" dt="2020-10-28T19:03:15.131" v="25"/>
        <pc:sldMkLst>
          <pc:docMk/>
          <pc:sldMk cId="2578637580" sldId="693"/>
        </pc:sldMkLst>
      </pc:sldChg>
      <pc:sldChg chg="modAnim">
        <pc:chgData name="Phillip Porter" userId="afc1cc5d4ac9832e" providerId="LiveId" clId="{8E992BE8-0C57-4B23-A7CA-279A198466FD}" dt="2020-10-28T19:01:30.091" v="4"/>
        <pc:sldMkLst>
          <pc:docMk/>
          <pc:sldMk cId="350736160" sldId="696"/>
        </pc:sldMkLst>
      </pc:sldChg>
      <pc:sldChg chg="modSp mod modAnim">
        <pc:chgData name="Phillip Porter" userId="afc1cc5d4ac9832e" providerId="LiveId" clId="{8E992BE8-0C57-4B23-A7CA-279A198466FD}" dt="2020-10-28T19:02:28.093" v="18" actId="1076"/>
        <pc:sldMkLst>
          <pc:docMk/>
          <pc:sldMk cId="4110077244" sldId="697"/>
        </pc:sldMkLst>
        <pc:spChg chg="mod">
          <ac:chgData name="Phillip Porter" userId="afc1cc5d4ac9832e" providerId="LiveId" clId="{8E992BE8-0C57-4B23-A7CA-279A198466FD}" dt="2020-10-28T19:02:16.008" v="15" actId="14100"/>
          <ac:spMkLst>
            <pc:docMk/>
            <pc:sldMk cId="4110077244" sldId="697"/>
            <ac:spMk id="2" creationId="{4A875F6A-4CA7-4609-AC42-EB865C1C835C}"/>
          </ac:spMkLst>
        </pc:spChg>
        <pc:spChg chg="mod">
          <ac:chgData name="Phillip Porter" userId="afc1cc5d4ac9832e" providerId="LiveId" clId="{8E992BE8-0C57-4B23-A7CA-279A198466FD}" dt="2020-10-28T19:02:09.015" v="14" actId="14100"/>
          <ac:spMkLst>
            <pc:docMk/>
            <pc:sldMk cId="4110077244" sldId="697"/>
            <ac:spMk id="3" creationId="{D5DA34B9-13B0-4FBF-9EC6-A3CBE3FF0B68}"/>
          </ac:spMkLst>
        </pc:spChg>
        <pc:spChg chg="mod">
          <ac:chgData name="Phillip Porter" userId="afc1cc5d4ac9832e" providerId="LiveId" clId="{8E992BE8-0C57-4B23-A7CA-279A198466FD}" dt="2020-10-28T19:02:28.093" v="18" actId="1076"/>
          <ac:spMkLst>
            <pc:docMk/>
            <pc:sldMk cId="4110077244" sldId="697"/>
            <ac:spMk id="12" creationId="{12DA0D3D-5D96-40BE-8C23-2B74B0F992F5}"/>
          </ac:spMkLst>
        </pc:spChg>
      </pc:sldChg>
      <pc:sldChg chg="modSp mod modAnim">
        <pc:chgData name="Phillip Porter" userId="afc1cc5d4ac9832e" providerId="LiveId" clId="{8E992BE8-0C57-4B23-A7CA-279A198466FD}" dt="2020-10-28T19:02:42.022" v="21" actId="14100"/>
        <pc:sldMkLst>
          <pc:docMk/>
          <pc:sldMk cId="1827537794" sldId="698"/>
        </pc:sldMkLst>
        <pc:spChg chg="mod">
          <ac:chgData name="Phillip Porter" userId="afc1cc5d4ac9832e" providerId="LiveId" clId="{8E992BE8-0C57-4B23-A7CA-279A198466FD}" dt="2020-10-28T19:02:38.955" v="20" actId="14100"/>
          <ac:spMkLst>
            <pc:docMk/>
            <pc:sldMk cId="1827537794" sldId="698"/>
            <ac:spMk id="2" creationId="{4A875F6A-4CA7-4609-AC42-EB865C1C835C}"/>
          </ac:spMkLst>
        </pc:spChg>
        <pc:spChg chg="mod">
          <ac:chgData name="Phillip Porter" userId="afc1cc5d4ac9832e" providerId="LiveId" clId="{8E992BE8-0C57-4B23-A7CA-279A198466FD}" dt="2020-10-28T19:02:42.022" v="21" actId="14100"/>
          <ac:spMkLst>
            <pc:docMk/>
            <pc:sldMk cId="1827537794" sldId="698"/>
            <ac:spMk id="12" creationId="{12DA0D3D-5D96-40BE-8C23-2B74B0F992F5}"/>
          </ac:spMkLst>
        </pc:spChg>
        <pc:spChg chg="mod">
          <ac:chgData name="Phillip Porter" userId="afc1cc5d4ac9832e" providerId="LiveId" clId="{8E992BE8-0C57-4B23-A7CA-279A198466FD}" dt="2020-10-28T19:02:35.958" v="19" actId="14100"/>
          <ac:spMkLst>
            <pc:docMk/>
            <pc:sldMk cId="1827537794" sldId="698"/>
            <ac:spMk id="13" creationId="{5C72B242-2EDB-4593-9ABC-07989B0835E5}"/>
          </ac:spMkLst>
        </pc:spChg>
      </pc:sldChg>
      <pc:sldChg chg="modSp mod">
        <pc:chgData name="Phillip Porter" userId="afc1cc5d4ac9832e" providerId="LiveId" clId="{8E992BE8-0C57-4B23-A7CA-279A198466FD}" dt="2020-10-28T19:02:55.793" v="23" actId="14100"/>
        <pc:sldMkLst>
          <pc:docMk/>
          <pc:sldMk cId="234976085" sldId="699"/>
        </pc:sldMkLst>
        <pc:spChg chg="mod">
          <ac:chgData name="Phillip Porter" userId="afc1cc5d4ac9832e" providerId="LiveId" clId="{8E992BE8-0C57-4B23-A7CA-279A198466FD}" dt="2020-10-28T19:02:51.013" v="22" actId="14100"/>
          <ac:spMkLst>
            <pc:docMk/>
            <pc:sldMk cId="234976085" sldId="699"/>
            <ac:spMk id="2" creationId="{4A875F6A-4CA7-4609-AC42-EB865C1C835C}"/>
          </ac:spMkLst>
        </pc:spChg>
        <pc:spChg chg="mod">
          <ac:chgData name="Phillip Porter" userId="afc1cc5d4ac9832e" providerId="LiveId" clId="{8E992BE8-0C57-4B23-A7CA-279A198466FD}" dt="2020-10-28T19:02:55.793" v="23" actId="14100"/>
          <ac:spMkLst>
            <pc:docMk/>
            <pc:sldMk cId="234976085" sldId="699"/>
            <ac:spMk id="13" creationId="{57502D75-A0E2-44C8-A94F-5714B103D272}"/>
          </ac:spMkLst>
        </pc:spChg>
      </pc:sldChg>
    </pc:docChg>
  </pc:docChgLst>
  <pc:docChgLst>
    <pc:chgData name="Phillip Porter" userId="afc1cc5d4ac9832e" providerId="LiveId" clId="{28CB46D4-2DFA-4A55-AF31-5944967FF8E7}"/>
    <pc:docChg chg="delSld modSld sldOrd">
      <pc:chgData name="Phillip Porter" userId="afc1cc5d4ac9832e" providerId="LiveId" clId="{28CB46D4-2DFA-4A55-AF31-5944967FF8E7}" dt="2021-05-27T21:58:23.426" v="18" actId="20577"/>
      <pc:docMkLst>
        <pc:docMk/>
      </pc:docMkLst>
      <pc:sldChg chg="del">
        <pc:chgData name="Phillip Porter" userId="afc1cc5d4ac9832e" providerId="LiveId" clId="{28CB46D4-2DFA-4A55-AF31-5944967FF8E7}" dt="2021-05-27T16:14:30.886" v="1" actId="2696"/>
        <pc:sldMkLst>
          <pc:docMk/>
          <pc:sldMk cId="521811176" sldId="652"/>
        </pc:sldMkLst>
      </pc:sldChg>
      <pc:sldChg chg="del">
        <pc:chgData name="Phillip Porter" userId="afc1cc5d4ac9832e" providerId="LiveId" clId="{28CB46D4-2DFA-4A55-AF31-5944967FF8E7}" dt="2021-05-27T16:14:35.470" v="2" actId="2696"/>
        <pc:sldMkLst>
          <pc:docMk/>
          <pc:sldMk cId="2774839202" sldId="654"/>
        </pc:sldMkLst>
      </pc:sldChg>
      <pc:sldChg chg="del">
        <pc:chgData name="Phillip Porter" userId="afc1cc5d4ac9832e" providerId="LiveId" clId="{28CB46D4-2DFA-4A55-AF31-5944967FF8E7}" dt="2021-05-27T16:14:26.288" v="0" actId="2696"/>
        <pc:sldMkLst>
          <pc:docMk/>
          <pc:sldMk cId="924414838" sldId="659"/>
        </pc:sldMkLst>
      </pc:sldChg>
      <pc:sldChg chg="ord">
        <pc:chgData name="Phillip Porter" userId="afc1cc5d4ac9832e" providerId="LiveId" clId="{28CB46D4-2DFA-4A55-AF31-5944967FF8E7}" dt="2021-05-27T21:54:43.676" v="6"/>
        <pc:sldMkLst>
          <pc:docMk/>
          <pc:sldMk cId="3640220247" sldId="675"/>
        </pc:sldMkLst>
      </pc:sldChg>
      <pc:sldChg chg="modSp">
        <pc:chgData name="Phillip Porter" userId="afc1cc5d4ac9832e" providerId="LiveId" clId="{28CB46D4-2DFA-4A55-AF31-5944967FF8E7}" dt="2021-05-27T21:55:33.839" v="8" actId="20577"/>
        <pc:sldMkLst>
          <pc:docMk/>
          <pc:sldMk cId="2112290280" sldId="680"/>
        </pc:sldMkLst>
        <pc:spChg chg="mod">
          <ac:chgData name="Phillip Porter" userId="afc1cc5d4ac9832e" providerId="LiveId" clId="{28CB46D4-2DFA-4A55-AF31-5944967FF8E7}" dt="2021-05-27T21:55:33.839" v="8" actId="20577"/>
          <ac:spMkLst>
            <pc:docMk/>
            <pc:sldMk cId="2112290280" sldId="680"/>
            <ac:spMk id="9" creationId="{8E0F2451-1E55-49A4-896B-F42CC395B101}"/>
          </ac:spMkLst>
        </pc:spChg>
      </pc:sldChg>
      <pc:sldChg chg="modSp">
        <pc:chgData name="Phillip Porter" userId="afc1cc5d4ac9832e" providerId="LiveId" clId="{28CB46D4-2DFA-4A55-AF31-5944967FF8E7}" dt="2021-05-27T21:56:22.529" v="13" actId="5793"/>
        <pc:sldMkLst>
          <pc:docMk/>
          <pc:sldMk cId="2285838129" sldId="682"/>
        </pc:sldMkLst>
        <pc:spChg chg="mod">
          <ac:chgData name="Phillip Porter" userId="afc1cc5d4ac9832e" providerId="LiveId" clId="{28CB46D4-2DFA-4A55-AF31-5944967FF8E7}" dt="2021-05-27T21:56:22.529" v="13" actId="5793"/>
          <ac:spMkLst>
            <pc:docMk/>
            <pc:sldMk cId="2285838129" sldId="682"/>
            <ac:spMk id="12" creationId="{240C8162-CC2A-45F1-9AD5-2235E35BD370}"/>
          </ac:spMkLst>
        </pc:spChg>
      </pc:sldChg>
      <pc:sldChg chg="modSp">
        <pc:chgData name="Phillip Porter" userId="afc1cc5d4ac9832e" providerId="LiveId" clId="{28CB46D4-2DFA-4A55-AF31-5944967FF8E7}" dt="2021-05-27T21:58:23.426" v="18" actId="20577"/>
        <pc:sldMkLst>
          <pc:docMk/>
          <pc:sldMk cId="3330901490" sldId="684"/>
        </pc:sldMkLst>
        <pc:spChg chg="mod">
          <ac:chgData name="Phillip Porter" userId="afc1cc5d4ac9832e" providerId="LiveId" clId="{28CB46D4-2DFA-4A55-AF31-5944967FF8E7}" dt="2021-05-27T21:58:23.426" v="18" actId="20577"/>
          <ac:spMkLst>
            <pc:docMk/>
            <pc:sldMk cId="3330901490" sldId="684"/>
            <ac:spMk id="3" creationId="{859841E9-BD0F-484E-8E45-1B0071E05101}"/>
          </ac:spMkLst>
        </pc:spChg>
      </pc:sldChg>
      <pc:sldChg chg="del">
        <pc:chgData name="Phillip Porter" userId="afc1cc5d4ac9832e" providerId="LiveId" clId="{28CB46D4-2DFA-4A55-AF31-5944967FF8E7}" dt="2021-05-27T16:14:44.665" v="4" actId="2696"/>
        <pc:sldMkLst>
          <pc:docMk/>
          <pc:sldMk cId="953448361" sldId="685"/>
        </pc:sldMkLst>
      </pc:sldChg>
      <pc:sldChg chg="del">
        <pc:chgData name="Phillip Porter" userId="afc1cc5d4ac9832e" providerId="LiveId" clId="{28CB46D4-2DFA-4A55-AF31-5944967FF8E7}" dt="2021-05-27T16:14:41.998" v="3" actId="2696"/>
        <pc:sldMkLst>
          <pc:docMk/>
          <pc:sldMk cId="3628622668" sldId="691"/>
        </pc:sldMkLst>
      </pc:sldChg>
      <pc:sldChg chg="modSp">
        <pc:chgData name="Phillip Porter" userId="afc1cc5d4ac9832e" providerId="LiveId" clId="{28CB46D4-2DFA-4A55-AF31-5944967FF8E7}" dt="2021-05-27T21:57:32.711" v="15" actId="20577"/>
        <pc:sldMkLst>
          <pc:docMk/>
          <pc:sldMk cId="4110077244" sldId="697"/>
        </pc:sldMkLst>
        <pc:spChg chg="mod">
          <ac:chgData name="Phillip Porter" userId="afc1cc5d4ac9832e" providerId="LiveId" clId="{28CB46D4-2DFA-4A55-AF31-5944967FF8E7}" dt="2021-05-27T21:57:32.711" v="15" actId="20577"/>
          <ac:spMkLst>
            <pc:docMk/>
            <pc:sldMk cId="4110077244" sldId="697"/>
            <ac:spMk id="3" creationId="{D5DA34B9-13B0-4FBF-9EC6-A3CBE3FF0B68}"/>
          </ac:spMkLst>
        </pc:spChg>
      </pc:sldChg>
    </pc:docChg>
  </pc:docChgLst>
  <pc:docChgLst>
    <pc:chgData name="Phillip Porter" userId="afc1cc5d4ac9832e" providerId="LiveId" clId="{84AC8797-7B1E-4E8E-9951-7FE315084664}"/>
    <pc:docChg chg="custSel addSld delSld modSld sldOrd">
      <pc:chgData name="Phillip Porter" userId="afc1cc5d4ac9832e" providerId="LiveId" clId="{84AC8797-7B1E-4E8E-9951-7FE315084664}" dt="2020-06-26T20:09:54.331" v="176" actId="20577"/>
      <pc:docMkLst>
        <pc:docMk/>
      </pc:docMkLst>
      <pc:sldChg chg="modSp del mod">
        <pc:chgData name="Phillip Porter" userId="afc1cc5d4ac9832e" providerId="LiveId" clId="{84AC8797-7B1E-4E8E-9951-7FE315084664}" dt="2020-06-26T20:03:52.605" v="164" actId="20577"/>
        <pc:sldMkLst>
          <pc:docMk/>
          <pc:sldMk cId="2683712351" sldId="311"/>
        </pc:sldMkLst>
        <pc:spChg chg="mod">
          <ac:chgData name="Phillip Porter" userId="afc1cc5d4ac9832e" providerId="LiveId" clId="{84AC8797-7B1E-4E8E-9951-7FE315084664}" dt="2020-06-26T20:03:52.605" v="164" actId="20577"/>
          <ac:spMkLst>
            <pc:docMk/>
            <pc:sldMk cId="2683712351" sldId="311"/>
            <ac:spMk id="5" creationId="{28DDF9A4-3864-4A21-91BC-CF79FF48AE4B}"/>
          </ac:spMkLst>
        </pc:spChg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1543496462" sldId="426"/>
        </pc:sldMkLst>
      </pc:sldChg>
      <pc:sldChg chg="del">
        <pc:chgData name="Phillip Porter" userId="afc1cc5d4ac9832e" providerId="LiveId" clId="{84AC8797-7B1E-4E8E-9951-7FE315084664}" dt="2020-06-17T18:27:00.984" v="8" actId="2696"/>
        <pc:sldMkLst>
          <pc:docMk/>
          <pc:sldMk cId="2472258623" sldId="427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3858415811" sldId="524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1888099011" sldId="633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4256272042" sldId="634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1656170578" sldId="635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3169931445" sldId="636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3213539276" sldId="637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2979197138" sldId="638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3208853177" sldId="639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2125861946" sldId="640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3861013216" sldId="641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2586487904" sldId="642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48851610" sldId="643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3107050050" sldId="644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3625457083" sldId="645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3801602284" sldId="646"/>
        </pc:sldMkLst>
      </pc:sldChg>
      <pc:sldChg chg="addSp modSp del mod delDesignElem">
        <pc:chgData name="Phillip Porter" userId="afc1cc5d4ac9832e" providerId="LiveId" clId="{84AC8797-7B1E-4E8E-9951-7FE315084664}" dt="2020-06-17T18:27:13.737" v="10"/>
        <pc:sldMkLst>
          <pc:docMk/>
          <pc:sldMk cId="2774839202" sldId="654"/>
        </pc:sldMkLst>
        <pc:spChg chg="mod">
          <ac:chgData name="Phillip Porter" userId="afc1cc5d4ac9832e" providerId="LiveId" clId="{84AC8797-7B1E-4E8E-9951-7FE315084664}" dt="2020-06-17T18:27:13.737" v="10"/>
          <ac:spMkLst>
            <pc:docMk/>
            <pc:sldMk cId="2774839202" sldId="654"/>
            <ac:spMk id="2" creationId="{C38351E4-C187-4D42-8EA2-9B1EB808F13B}"/>
          </ac:spMkLst>
        </pc:spChg>
        <pc:spChg chg="add">
          <ac:chgData name="Phillip Porter" userId="afc1cc5d4ac9832e" providerId="LiveId" clId="{84AC8797-7B1E-4E8E-9951-7FE315084664}" dt="2020-06-17T18:26:55.220" v="7"/>
          <ac:spMkLst>
            <pc:docMk/>
            <pc:sldMk cId="2774839202" sldId="654"/>
            <ac:spMk id="16" creationId="{CDA1A2E9-63FE-408D-A803-8E306ECAB4B3}"/>
          </ac:spMkLst>
        </pc:spChg>
        <pc:spChg chg="add">
          <ac:chgData name="Phillip Porter" userId="afc1cc5d4ac9832e" providerId="LiveId" clId="{84AC8797-7B1E-4E8E-9951-7FE315084664}" dt="2020-06-17T18:26:55.220" v="7"/>
          <ac:spMkLst>
            <pc:docMk/>
            <pc:sldMk cId="2774839202" sldId="654"/>
            <ac:spMk id="17" creationId="{1A882A9F-F4E9-4E23-8F0B-20B5DF42EAA9}"/>
          </ac:spMkLst>
        </pc:spChg>
        <pc:spChg chg="add">
          <ac:chgData name="Phillip Porter" userId="afc1cc5d4ac9832e" providerId="LiveId" clId="{84AC8797-7B1E-4E8E-9951-7FE315084664}" dt="2020-06-17T18:26:55.220" v="7"/>
          <ac:spMkLst>
            <pc:docMk/>
            <pc:sldMk cId="2774839202" sldId="654"/>
            <ac:spMk id="18" creationId="{FBE9F90C-C163-435B-9A68-D15C92D1CF2B}"/>
          </ac:spMkLst>
        </pc:spChg>
        <pc:spChg chg="add">
          <ac:chgData name="Phillip Porter" userId="afc1cc5d4ac9832e" providerId="LiveId" clId="{84AC8797-7B1E-4E8E-9951-7FE315084664}" dt="2020-06-17T18:26:55.220" v="7"/>
          <ac:spMkLst>
            <pc:docMk/>
            <pc:sldMk cId="2774839202" sldId="654"/>
            <ac:spMk id="19" creationId="{2C910467-8185-45DD-B8A2-A88DF20DF6E0}"/>
          </ac:spMkLst>
        </pc:spChg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4151693332" sldId="655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1884523230" sldId="656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4269253783" sldId="657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3457333358" sldId="658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4079946398" sldId="659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301724055" sldId="660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1587493020" sldId="661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922781618" sldId="662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3846084811" sldId="663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456455739" sldId="664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347695218" sldId="665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160465306" sldId="666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219038330" sldId="667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2876147573" sldId="668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3979914513" sldId="669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2078215431" sldId="670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2483258303" sldId="671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1826056807" sldId="672"/>
        </pc:sldMkLst>
      </pc:sldChg>
      <pc:sldChg chg="del">
        <pc:chgData name="Phillip Porter" userId="afc1cc5d4ac9832e" providerId="LiveId" clId="{84AC8797-7B1E-4E8E-9951-7FE315084664}" dt="2020-06-16T15:10:11.018" v="2" actId="2696"/>
        <pc:sldMkLst>
          <pc:docMk/>
          <pc:sldMk cId="667170551" sldId="673"/>
        </pc:sldMkLst>
      </pc:sldChg>
      <pc:sldChg chg="delSp modSp mod">
        <pc:chgData name="Phillip Porter" userId="afc1cc5d4ac9832e" providerId="LiveId" clId="{84AC8797-7B1E-4E8E-9951-7FE315084664}" dt="2020-06-17T18:27:19.369" v="11" actId="21"/>
        <pc:sldMkLst>
          <pc:docMk/>
          <pc:sldMk cId="2312064758" sldId="674"/>
        </pc:sldMkLst>
        <pc:spChg chg="del">
          <ac:chgData name="Phillip Porter" userId="afc1cc5d4ac9832e" providerId="LiveId" clId="{84AC8797-7B1E-4E8E-9951-7FE315084664}" dt="2020-06-17T18:27:19.369" v="11" actId="21"/>
          <ac:spMkLst>
            <pc:docMk/>
            <pc:sldMk cId="2312064758" sldId="674"/>
            <ac:spMk id="6" creationId="{D6B24FDC-970F-4C15-87AB-AC2EA6B62D98}"/>
          </ac:spMkLst>
        </pc:spChg>
        <pc:spChg chg="mod">
          <ac:chgData name="Phillip Porter" userId="afc1cc5d4ac9832e" providerId="LiveId" clId="{84AC8797-7B1E-4E8E-9951-7FE315084664}" dt="2020-06-16T15:10:02.434" v="1" actId="20577"/>
          <ac:spMkLst>
            <pc:docMk/>
            <pc:sldMk cId="2312064758" sldId="674"/>
            <ac:spMk id="13" creationId="{84D4BFF0-58D4-49FB-9EB3-6A8EB74B92F5}"/>
          </ac:spMkLst>
        </pc:spChg>
      </pc:sldChg>
      <pc:sldChg chg="addSp delSp modSp mod">
        <pc:chgData name="Phillip Porter" userId="afc1cc5d4ac9832e" providerId="LiveId" clId="{84AC8797-7B1E-4E8E-9951-7FE315084664}" dt="2020-06-17T18:28:52.779" v="55" actId="20577"/>
        <pc:sldMkLst>
          <pc:docMk/>
          <pc:sldMk cId="3640220247" sldId="675"/>
        </pc:sldMkLst>
        <pc:spChg chg="del">
          <ac:chgData name="Phillip Porter" userId="afc1cc5d4ac9832e" providerId="LiveId" clId="{84AC8797-7B1E-4E8E-9951-7FE315084664}" dt="2020-06-17T18:27:23.602" v="12" actId="21"/>
          <ac:spMkLst>
            <pc:docMk/>
            <pc:sldMk cId="3640220247" sldId="675"/>
            <ac:spMk id="6" creationId="{8ED5770F-DB8A-4E31-86BB-6E5AE6C54892}"/>
          </ac:spMkLst>
        </pc:spChg>
        <pc:spChg chg="add mod">
          <ac:chgData name="Phillip Porter" userId="afc1cc5d4ac9832e" providerId="LiveId" clId="{84AC8797-7B1E-4E8E-9951-7FE315084664}" dt="2020-06-17T18:28:52.779" v="55" actId="20577"/>
          <ac:spMkLst>
            <pc:docMk/>
            <pc:sldMk cId="3640220247" sldId="675"/>
            <ac:spMk id="9" creationId="{904FE6F4-1E4C-4A9C-B73E-158ED13C874B}"/>
          </ac:spMkLst>
        </pc:spChg>
      </pc:sldChg>
      <pc:sldChg chg="addSp delSp modSp mod">
        <pc:chgData name="Phillip Porter" userId="afc1cc5d4ac9832e" providerId="LiveId" clId="{84AC8797-7B1E-4E8E-9951-7FE315084664}" dt="2020-06-26T20:06:39.791" v="174" actId="20577"/>
        <pc:sldMkLst>
          <pc:docMk/>
          <pc:sldMk cId="588889335" sldId="676"/>
        </pc:sldMkLst>
        <pc:spChg chg="del">
          <ac:chgData name="Phillip Porter" userId="afc1cc5d4ac9832e" providerId="LiveId" clId="{84AC8797-7B1E-4E8E-9951-7FE315084664}" dt="2020-06-17T18:27:27.894" v="13" actId="21"/>
          <ac:spMkLst>
            <pc:docMk/>
            <pc:sldMk cId="588889335" sldId="676"/>
            <ac:spMk id="8" creationId="{39650D0B-B8FE-416A-ABAB-E722F1D083A1}"/>
          </ac:spMkLst>
        </pc:spChg>
        <pc:spChg chg="mod">
          <ac:chgData name="Phillip Porter" userId="afc1cc5d4ac9832e" providerId="LiveId" clId="{84AC8797-7B1E-4E8E-9951-7FE315084664}" dt="2020-06-17T18:27:30.369" v="14" actId="20577"/>
          <ac:spMkLst>
            <pc:docMk/>
            <pc:sldMk cId="588889335" sldId="676"/>
            <ac:spMk id="10" creationId="{E940EC98-B96A-4580-81D3-80000A35AD23}"/>
          </ac:spMkLst>
        </pc:spChg>
        <pc:spChg chg="add mod">
          <ac:chgData name="Phillip Porter" userId="afc1cc5d4ac9832e" providerId="LiveId" clId="{84AC8797-7B1E-4E8E-9951-7FE315084664}" dt="2020-06-17T18:29:00.114" v="56"/>
          <ac:spMkLst>
            <pc:docMk/>
            <pc:sldMk cId="588889335" sldId="676"/>
            <ac:spMk id="11" creationId="{249B21E6-CF9A-4ACF-954E-15C7A0AE851D}"/>
          </ac:spMkLst>
        </pc:spChg>
        <pc:spChg chg="mod">
          <ac:chgData name="Phillip Porter" userId="afc1cc5d4ac9832e" providerId="LiveId" clId="{84AC8797-7B1E-4E8E-9951-7FE315084664}" dt="2020-06-26T20:06:39.791" v="174" actId="20577"/>
          <ac:spMkLst>
            <pc:docMk/>
            <pc:sldMk cId="588889335" sldId="676"/>
            <ac:spMk id="14" creationId="{067ACF1B-84B9-42BF-863A-D8F6BA279C3F}"/>
          </ac:spMkLst>
        </pc:spChg>
      </pc:sldChg>
      <pc:sldChg chg="del">
        <pc:chgData name="Phillip Porter" userId="afc1cc5d4ac9832e" providerId="LiveId" clId="{84AC8797-7B1E-4E8E-9951-7FE315084664}" dt="2020-06-17T18:35:25.311" v="156" actId="2696"/>
        <pc:sldMkLst>
          <pc:docMk/>
          <pc:sldMk cId="2799218879" sldId="677"/>
        </pc:sldMkLst>
      </pc:sldChg>
      <pc:sldChg chg="addSp delSp modSp mod modAnim">
        <pc:chgData name="Phillip Porter" userId="afc1cc5d4ac9832e" providerId="LiveId" clId="{84AC8797-7B1E-4E8E-9951-7FE315084664}" dt="2020-06-17T18:29:33.302" v="64"/>
        <pc:sldMkLst>
          <pc:docMk/>
          <pc:sldMk cId="3038001854" sldId="678"/>
        </pc:sldMkLst>
        <pc:spChg chg="mod">
          <ac:chgData name="Phillip Porter" userId="afc1cc5d4ac9832e" providerId="LiveId" clId="{84AC8797-7B1E-4E8E-9951-7FE315084664}" dt="2020-06-17T18:29:10.343" v="58" actId="255"/>
          <ac:spMkLst>
            <pc:docMk/>
            <pc:sldMk cId="3038001854" sldId="678"/>
            <ac:spMk id="5" creationId="{6B04B40B-5D00-4A74-9CE7-0A506BDDE992}"/>
          </ac:spMkLst>
        </pc:spChg>
        <pc:spChg chg="mod">
          <ac:chgData name="Phillip Porter" userId="afc1cc5d4ac9832e" providerId="LiveId" clId="{84AC8797-7B1E-4E8E-9951-7FE315084664}" dt="2020-06-17T18:29:16.474" v="59" actId="255"/>
          <ac:spMkLst>
            <pc:docMk/>
            <pc:sldMk cId="3038001854" sldId="678"/>
            <ac:spMk id="6" creationId="{9A2AA4FD-2995-422B-B362-CB974099F625}"/>
          </ac:spMkLst>
        </pc:spChg>
        <pc:spChg chg="mod">
          <ac:chgData name="Phillip Porter" userId="afc1cc5d4ac9832e" providerId="LiveId" clId="{84AC8797-7B1E-4E8E-9951-7FE315084664}" dt="2020-06-17T18:29:20.912" v="60" actId="255"/>
          <ac:spMkLst>
            <pc:docMk/>
            <pc:sldMk cId="3038001854" sldId="678"/>
            <ac:spMk id="7" creationId="{1380BA4D-5C37-4A1A-9DCB-724779534AC9}"/>
          </ac:spMkLst>
        </pc:spChg>
        <pc:spChg chg="del">
          <ac:chgData name="Phillip Porter" userId="afc1cc5d4ac9832e" providerId="LiveId" clId="{84AC8797-7B1E-4E8E-9951-7FE315084664}" dt="2020-06-17T18:27:42.134" v="15" actId="21"/>
          <ac:spMkLst>
            <pc:docMk/>
            <pc:sldMk cId="3038001854" sldId="678"/>
            <ac:spMk id="8" creationId="{39650D0B-B8FE-416A-ABAB-E722F1D083A1}"/>
          </ac:spMkLst>
        </pc:spChg>
        <pc:spChg chg="add mod">
          <ac:chgData name="Phillip Porter" userId="afc1cc5d4ac9832e" providerId="LiveId" clId="{84AC8797-7B1E-4E8E-9951-7FE315084664}" dt="2020-06-17T18:29:04.197" v="57"/>
          <ac:spMkLst>
            <pc:docMk/>
            <pc:sldMk cId="3038001854" sldId="678"/>
            <ac:spMk id="11" creationId="{474C7A2F-1A52-4F54-A34F-C726F8E03CF0}"/>
          </ac:spMkLst>
        </pc:spChg>
      </pc:sldChg>
      <pc:sldChg chg="del">
        <pc:chgData name="Phillip Porter" userId="afc1cc5d4ac9832e" providerId="LiveId" clId="{84AC8797-7B1E-4E8E-9951-7FE315084664}" dt="2020-06-17T18:35:35.338" v="157" actId="2696"/>
        <pc:sldMkLst>
          <pc:docMk/>
          <pc:sldMk cId="2183582389" sldId="679"/>
        </pc:sldMkLst>
      </pc:sldChg>
      <pc:sldChg chg="addSp delSp modSp mod modAnim">
        <pc:chgData name="Phillip Porter" userId="afc1cc5d4ac9832e" providerId="LiveId" clId="{84AC8797-7B1E-4E8E-9951-7FE315084664}" dt="2020-06-17T18:30:11.479" v="72"/>
        <pc:sldMkLst>
          <pc:docMk/>
          <pc:sldMk cId="2112290280" sldId="680"/>
        </pc:sldMkLst>
        <pc:spChg chg="del">
          <ac:chgData name="Phillip Porter" userId="afc1cc5d4ac9832e" providerId="LiveId" clId="{84AC8797-7B1E-4E8E-9951-7FE315084664}" dt="2020-06-17T18:27:46.708" v="16" actId="21"/>
          <ac:spMkLst>
            <pc:docMk/>
            <pc:sldMk cId="2112290280" sldId="680"/>
            <ac:spMk id="8" creationId="{39650D0B-B8FE-416A-ABAB-E722F1D083A1}"/>
          </ac:spMkLst>
        </pc:spChg>
        <pc:spChg chg="mod">
          <ac:chgData name="Phillip Porter" userId="afc1cc5d4ac9832e" providerId="LiveId" clId="{84AC8797-7B1E-4E8E-9951-7FE315084664}" dt="2020-06-17T18:29:44.347" v="66" actId="255"/>
          <ac:spMkLst>
            <pc:docMk/>
            <pc:sldMk cId="2112290280" sldId="680"/>
            <ac:spMk id="9" creationId="{8E0F2451-1E55-49A4-896B-F42CC395B101}"/>
          </ac:spMkLst>
        </pc:spChg>
        <pc:spChg chg="mod">
          <ac:chgData name="Phillip Porter" userId="afc1cc5d4ac9832e" providerId="LiveId" clId="{84AC8797-7B1E-4E8E-9951-7FE315084664}" dt="2020-06-17T18:29:48.961" v="67" actId="255"/>
          <ac:spMkLst>
            <pc:docMk/>
            <pc:sldMk cId="2112290280" sldId="680"/>
            <ac:spMk id="11" creationId="{088FB3D5-85B6-43D7-9A57-5BFEB1B9EC98}"/>
          </ac:spMkLst>
        </pc:spChg>
        <pc:spChg chg="mod">
          <ac:chgData name="Phillip Porter" userId="afc1cc5d4ac9832e" providerId="LiveId" clId="{84AC8797-7B1E-4E8E-9951-7FE315084664}" dt="2020-06-17T18:29:53.503" v="68" actId="255"/>
          <ac:spMkLst>
            <pc:docMk/>
            <pc:sldMk cId="2112290280" sldId="680"/>
            <ac:spMk id="12" creationId="{0B60BC7C-7DA8-4E3B-818D-EC26BC20602A}"/>
          </ac:spMkLst>
        </pc:spChg>
        <pc:spChg chg="add mod">
          <ac:chgData name="Phillip Porter" userId="afc1cc5d4ac9832e" providerId="LiveId" clId="{84AC8797-7B1E-4E8E-9951-7FE315084664}" dt="2020-06-17T18:30:11.479" v="72"/>
          <ac:spMkLst>
            <pc:docMk/>
            <pc:sldMk cId="2112290280" sldId="680"/>
            <ac:spMk id="14" creationId="{952E877A-CB74-4F06-BD5D-22B75CE1E130}"/>
          </ac:spMkLst>
        </pc:spChg>
      </pc:sldChg>
      <pc:sldChg chg="addSp delSp modSp mod modAnim">
        <pc:chgData name="Phillip Porter" userId="afc1cc5d4ac9832e" providerId="LiveId" clId="{84AC8797-7B1E-4E8E-9951-7FE315084664}" dt="2020-06-17T18:32:20.888" v="97"/>
        <pc:sldMkLst>
          <pc:docMk/>
          <pc:sldMk cId="3478620243" sldId="681"/>
        </pc:sldMkLst>
        <pc:spChg chg="mod">
          <ac:chgData name="Phillip Porter" userId="afc1cc5d4ac9832e" providerId="LiveId" clId="{84AC8797-7B1E-4E8E-9951-7FE315084664}" dt="2020-06-17T18:31:30.581" v="88" actId="14100"/>
          <ac:spMkLst>
            <pc:docMk/>
            <pc:sldMk cId="3478620243" sldId="681"/>
            <ac:spMk id="2" creationId="{48C0D2D9-E8CC-4DDA-AD35-15B411648EDE}"/>
          </ac:spMkLst>
        </pc:spChg>
        <pc:spChg chg="mod">
          <ac:chgData name="Phillip Porter" userId="afc1cc5d4ac9832e" providerId="LiveId" clId="{84AC8797-7B1E-4E8E-9951-7FE315084664}" dt="2020-06-17T18:31:27.830" v="87" actId="14100"/>
          <ac:spMkLst>
            <pc:docMk/>
            <pc:sldMk cId="3478620243" sldId="681"/>
            <ac:spMk id="3" creationId="{0D17A590-E317-4209-AE45-E732B7CD5859}"/>
          </ac:spMkLst>
        </pc:spChg>
        <pc:spChg chg="mod">
          <ac:chgData name="Phillip Porter" userId="afc1cc5d4ac9832e" providerId="LiveId" clId="{84AC8797-7B1E-4E8E-9951-7FE315084664}" dt="2020-06-17T18:31:39.461" v="90" actId="14100"/>
          <ac:spMkLst>
            <pc:docMk/>
            <pc:sldMk cId="3478620243" sldId="681"/>
            <ac:spMk id="5" creationId="{9E5C5182-2B2F-4E10-B2C2-8CD8FF5C228D}"/>
          </ac:spMkLst>
        </pc:spChg>
        <pc:spChg chg="mod">
          <ac:chgData name="Phillip Porter" userId="afc1cc5d4ac9832e" providerId="LiveId" clId="{84AC8797-7B1E-4E8E-9951-7FE315084664}" dt="2020-06-17T18:31:47.861" v="92" actId="14100"/>
          <ac:spMkLst>
            <pc:docMk/>
            <pc:sldMk cId="3478620243" sldId="681"/>
            <ac:spMk id="6" creationId="{C4A574D6-6456-46F5-9E07-6769C81E354D}"/>
          </ac:spMkLst>
        </pc:spChg>
        <pc:spChg chg="del">
          <ac:chgData name="Phillip Porter" userId="afc1cc5d4ac9832e" providerId="LiveId" clId="{84AC8797-7B1E-4E8E-9951-7FE315084664}" dt="2020-06-17T18:28:01.391" v="18" actId="21"/>
          <ac:spMkLst>
            <pc:docMk/>
            <pc:sldMk cId="3478620243" sldId="681"/>
            <ac:spMk id="8" creationId="{39650D0B-B8FE-416A-ABAB-E722F1D083A1}"/>
          </ac:spMkLst>
        </pc:spChg>
        <pc:spChg chg="mod">
          <ac:chgData name="Phillip Porter" userId="afc1cc5d4ac9832e" providerId="LiveId" clId="{84AC8797-7B1E-4E8E-9951-7FE315084664}" dt="2020-06-17T18:31:53.923" v="93" actId="255"/>
          <ac:spMkLst>
            <pc:docMk/>
            <pc:sldMk cId="3478620243" sldId="681"/>
            <ac:spMk id="10" creationId="{E940EC98-B96A-4580-81D3-80000A35AD23}"/>
          </ac:spMkLst>
        </pc:spChg>
        <pc:spChg chg="add mod">
          <ac:chgData name="Phillip Porter" userId="afc1cc5d4ac9832e" providerId="LiveId" clId="{84AC8797-7B1E-4E8E-9951-7FE315084664}" dt="2020-06-17T18:30:46.785" v="80"/>
          <ac:spMkLst>
            <pc:docMk/>
            <pc:sldMk cId="3478620243" sldId="681"/>
            <ac:spMk id="11" creationId="{EEDA31D5-6258-422C-8816-F056AEFC3808}"/>
          </ac:spMkLst>
        </pc:spChg>
      </pc:sldChg>
      <pc:sldChg chg="addSp delSp modSp mod modAnim">
        <pc:chgData name="Phillip Porter" userId="afc1cc5d4ac9832e" providerId="LiveId" clId="{84AC8797-7B1E-4E8E-9951-7FE315084664}" dt="2020-06-17T18:32:41.445" v="102"/>
        <pc:sldMkLst>
          <pc:docMk/>
          <pc:sldMk cId="2285838129" sldId="682"/>
        </pc:sldMkLst>
        <pc:spChg chg="del">
          <ac:chgData name="Phillip Porter" userId="afc1cc5d4ac9832e" providerId="LiveId" clId="{84AC8797-7B1E-4E8E-9951-7FE315084664}" dt="2020-06-17T18:28:04.873" v="19" actId="21"/>
          <ac:spMkLst>
            <pc:docMk/>
            <pc:sldMk cId="2285838129" sldId="682"/>
            <ac:spMk id="8" creationId="{39650D0B-B8FE-416A-ABAB-E722F1D083A1}"/>
          </ac:spMkLst>
        </pc:spChg>
        <pc:spChg chg="mod">
          <ac:chgData name="Phillip Porter" userId="afc1cc5d4ac9832e" providerId="LiveId" clId="{84AC8797-7B1E-4E8E-9951-7FE315084664}" dt="2020-06-17T18:32:01.938" v="94" actId="255"/>
          <ac:spMkLst>
            <pc:docMk/>
            <pc:sldMk cId="2285838129" sldId="682"/>
            <ac:spMk id="10" creationId="{E940EC98-B96A-4580-81D3-80000A35AD23}"/>
          </ac:spMkLst>
        </pc:spChg>
        <pc:spChg chg="add mod">
          <ac:chgData name="Phillip Porter" userId="afc1cc5d4ac9832e" providerId="LiveId" clId="{84AC8797-7B1E-4E8E-9951-7FE315084664}" dt="2020-06-17T18:30:49.263" v="81"/>
          <ac:spMkLst>
            <pc:docMk/>
            <pc:sldMk cId="2285838129" sldId="682"/>
            <ac:spMk id="14" creationId="{F3052621-1220-4E52-8EA6-895556DEA017}"/>
          </ac:spMkLst>
        </pc:spChg>
      </pc:sldChg>
      <pc:sldChg chg="addSp delSp modSp mod modAnim">
        <pc:chgData name="Phillip Porter" userId="afc1cc5d4ac9832e" providerId="LiveId" clId="{84AC8797-7B1E-4E8E-9951-7FE315084664}" dt="2020-06-17T18:30:33.663" v="79"/>
        <pc:sldMkLst>
          <pc:docMk/>
          <pc:sldMk cId="2483386516" sldId="683"/>
        </pc:sldMkLst>
        <pc:spChg chg="del">
          <ac:chgData name="Phillip Porter" userId="afc1cc5d4ac9832e" providerId="LiveId" clId="{84AC8797-7B1E-4E8E-9951-7FE315084664}" dt="2020-06-17T18:27:50.405" v="17" actId="21"/>
          <ac:spMkLst>
            <pc:docMk/>
            <pc:sldMk cId="2483386516" sldId="683"/>
            <ac:spMk id="8" creationId="{39650D0B-B8FE-416A-ABAB-E722F1D083A1}"/>
          </ac:spMkLst>
        </pc:spChg>
        <pc:spChg chg="add mod">
          <ac:chgData name="Phillip Porter" userId="afc1cc5d4ac9832e" providerId="LiveId" clId="{84AC8797-7B1E-4E8E-9951-7FE315084664}" dt="2020-06-17T18:30:14.490" v="73"/>
          <ac:spMkLst>
            <pc:docMk/>
            <pc:sldMk cId="2483386516" sldId="683"/>
            <ac:spMk id="16" creationId="{D441C3BC-08F2-4BBE-A8D1-70B272F14E5C}"/>
          </ac:spMkLst>
        </pc:spChg>
      </pc:sldChg>
      <pc:sldChg chg="addSp delSp modSp mod modAnim">
        <pc:chgData name="Phillip Porter" userId="afc1cc5d4ac9832e" providerId="LiveId" clId="{84AC8797-7B1E-4E8E-9951-7FE315084664}" dt="2020-06-17T18:33:18.439" v="109"/>
        <pc:sldMkLst>
          <pc:docMk/>
          <pc:sldMk cId="3330901490" sldId="684"/>
        </pc:sldMkLst>
        <pc:spChg chg="mod">
          <ac:chgData name="Phillip Porter" userId="afc1cc5d4ac9832e" providerId="LiveId" clId="{84AC8797-7B1E-4E8E-9951-7FE315084664}" dt="2020-06-17T18:32:57.827" v="104" actId="255"/>
          <ac:spMkLst>
            <pc:docMk/>
            <pc:sldMk cId="3330901490" sldId="684"/>
            <ac:spMk id="2" creationId="{4A875F6A-4CA7-4609-AC42-EB865C1C835C}"/>
          </ac:spMkLst>
        </pc:spChg>
        <pc:spChg chg="mod">
          <ac:chgData name="Phillip Porter" userId="afc1cc5d4ac9832e" providerId="LiveId" clId="{84AC8797-7B1E-4E8E-9951-7FE315084664}" dt="2020-06-17T18:33:04.455" v="106" actId="255"/>
          <ac:spMkLst>
            <pc:docMk/>
            <pc:sldMk cId="3330901490" sldId="684"/>
            <ac:spMk id="3" creationId="{859841E9-BD0F-484E-8E45-1B0071E05101}"/>
          </ac:spMkLst>
        </pc:spChg>
        <pc:spChg chg="del">
          <ac:chgData name="Phillip Porter" userId="afc1cc5d4ac9832e" providerId="LiveId" clId="{84AC8797-7B1E-4E8E-9951-7FE315084664}" dt="2020-06-17T18:28:09.391" v="20" actId="21"/>
          <ac:spMkLst>
            <pc:docMk/>
            <pc:sldMk cId="3330901490" sldId="684"/>
            <ac:spMk id="8" creationId="{39650D0B-B8FE-416A-ABAB-E722F1D083A1}"/>
          </ac:spMkLst>
        </pc:spChg>
        <pc:spChg chg="add mod">
          <ac:chgData name="Phillip Porter" userId="afc1cc5d4ac9832e" providerId="LiveId" clId="{84AC8797-7B1E-4E8E-9951-7FE315084664}" dt="2020-06-17T18:30:52.518" v="82"/>
          <ac:spMkLst>
            <pc:docMk/>
            <pc:sldMk cId="3330901490" sldId="684"/>
            <ac:spMk id="9" creationId="{439DCD7E-6291-42C0-9581-07648A474C9F}"/>
          </ac:spMkLst>
        </pc:spChg>
        <pc:spChg chg="mod">
          <ac:chgData name="Phillip Porter" userId="afc1cc5d4ac9832e" providerId="LiveId" clId="{84AC8797-7B1E-4E8E-9951-7FE315084664}" dt="2020-06-17T18:33:11.777" v="107" actId="255"/>
          <ac:spMkLst>
            <pc:docMk/>
            <pc:sldMk cId="3330901490" sldId="684"/>
            <ac:spMk id="10" creationId="{E940EC98-B96A-4580-81D3-80000A35AD23}"/>
          </ac:spMkLst>
        </pc:spChg>
      </pc:sldChg>
      <pc:sldChg chg="addSp delSp modSp mod ord">
        <pc:chgData name="Phillip Porter" userId="afc1cc5d4ac9832e" providerId="LiveId" clId="{84AC8797-7B1E-4E8E-9951-7FE315084664}" dt="2020-06-26T20:05:43.157" v="171" actId="255"/>
        <pc:sldMkLst>
          <pc:docMk/>
          <pc:sldMk cId="846562158" sldId="686"/>
        </pc:sldMkLst>
        <pc:spChg chg="add mod">
          <ac:chgData name="Phillip Porter" userId="afc1cc5d4ac9832e" providerId="LiveId" clId="{84AC8797-7B1E-4E8E-9951-7FE315084664}" dt="2020-06-26T20:05:43.157" v="171" actId="255"/>
          <ac:spMkLst>
            <pc:docMk/>
            <pc:sldMk cId="846562158" sldId="686"/>
            <ac:spMk id="2" creationId="{FA4D20E9-3B59-4922-AD62-53DC08EA7225}"/>
          </ac:spMkLst>
        </pc:spChg>
        <pc:spChg chg="del">
          <ac:chgData name="Phillip Porter" userId="afc1cc5d4ac9832e" providerId="LiveId" clId="{84AC8797-7B1E-4E8E-9951-7FE315084664}" dt="2020-06-17T18:28:14.366" v="21" actId="21"/>
          <ac:spMkLst>
            <pc:docMk/>
            <pc:sldMk cId="846562158" sldId="686"/>
            <ac:spMk id="6" creationId="{ABA3476F-54E6-4CF2-B2A2-1EC6DBB05229}"/>
          </ac:spMkLst>
        </pc:spChg>
        <pc:spChg chg="add mod">
          <ac:chgData name="Phillip Porter" userId="afc1cc5d4ac9832e" providerId="LiveId" clId="{84AC8797-7B1E-4E8E-9951-7FE315084664}" dt="2020-06-17T18:33:26.238" v="110"/>
          <ac:spMkLst>
            <pc:docMk/>
            <pc:sldMk cId="846562158" sldId="686"/>
            <ac:spMk id="8" creationId="{54F7202C-DF9A-4336-BFDF-731E02E9295D}"/>
          </ac:spMkLst>
        </pc:spChg>
        <pc:spChg chg="mod">
          <ac:chgData name="Phillip Porter" userId="afc1cc5d4ac9832e" providerId="LiveId" clId="{84AC8797-7B1E-4E8E-9951-7FE315084664}" dt="2020-06-26T20:05:12.097" v="166" actId="20577"/>
          <ac:spMkLst>
            <pc:docMk/>
            <pc:sldMk cId="846562158" sldId="686"/>
            <ac:spMk id="13" creationId="{84D4BFF0-58D4-49FB-9EB3-6A8EB74B92F5}"/>
          </ac:spMkLst>
        </pc:spChg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2273019111" sldId="687"/>
        </pc:sldMkLst>
      </pc:sldChg>
      <pc:sldChg chg="modSp add mod ord">
        <pc:chgData name="Phillip Porter" userId="afc1cc5d4ac9832e" providerId="LiveId" clId="{84AC8797-7B1E-4E8E-9951-7FE315084664}" dt="2020-06-26T20:05:50.386" v="172" actId="20577"/>
        <pc:sldMkLst>
          <pc:docMk/>
          <pc:sldMk cId="4284268917" sldId="687"/>
        </pc:sldMkLst>
        <pc:spChg chg="mod">
          <ac:chgData name="Phillip Porter" userId="afc1cc5d4ac9832e" providerId="LiveId" clId="{84AC8797-7B1E-4E8E-9951-7FE315084664}" dt="2020-06-26T20:05:50.386" v="172" actId="20577"/>
          <ac:spMkLst>
            <pc:docMk/>
            <pc:sldMk cId="4284268917" sldId="687"/>
            <ac:spMk id="5" creationId="{28DDF9A4-3864-4A21-91BC-CF79FF48AE4B}"/>
          </ac:spMkLst>
        </pc:spChg>
      </pc:sldChg>
      <pc:sldChg chg="modSp add mod ord">
        <pc:chgData name="Phillip Porter" userId="afc1cc5d4ac9832e" providerId="LiveId" clId="{84AC8797-7B1E-4E8E-9951-7FE315084664}" dt="2020-06-26T20:07:31.291" v="175" actId="20577"/>
        <pc:sldMkLst>
          <pc:docMk/>
          <pc:sldMk cId="3332939032" sldId="688"/>
        </pc:sldMkLst>
        <pc:spChg chg="mod">
          <ac:chgData name="Phillip Porter" userId="afc1cc5d4ac9832e" providerId="LiveId" clId="{84AC8797-7B1E-4E8E-9951-7FE315084664}" dt="2020-06-26T20:07:31.291" v="175" actId="20577"/>
          <ac:spMkLst>
            <pc:docMk/>
            <pc:sldMk cId="3332939032" sldId="688"/>
            <ac:spMk id="5" creationId="{28DDF9A4-3864-4A21-91BC-CF79FF48AE4B}"/>
          </ac:spMkLst>
        </pc:spChg>
        <pc:picChg chg="mod">
          <ac:chgData name="Phillip Porter" userId="afc1cc5d4ac9832e" providerId="LiveId" clId="{84AC8797-7B1E-4E8E-9951-7FE315084664}" dt="2020-06-17T18:35:12.059" v="155" actId="1076"/>
          <ac:picMkLst>
            <pc:docMk/>
            <pc:sldMk cId="3332939032" sldId="688"/>
            <ac:picMk id="3" creationId="{8FF07784-28D8-4437-A47F-619AFB056AC7}"/>
          </ac:picMkLst>
        </pc:picChg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3696273888" sldId="688"/>
        </pc:sldMkLst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847400657" sldId="689"/>
        </pc:sldMkLst>
      </pc:sldChg>
      <pc:sldChg chg="modSp add mod ord">
        <pc:chgData name="Phillip Porter" userId="afc1cc5d4ac9832e" providerId="LiveId" clId="{84AC8797-7B1E-4E8E-9951-7FE315084664}" dt="2020-06-26T20:09:54.331" v="176" actId="20577"/>
        <pc:sldMkLst>
          <pc:docMk/>
          <pc:sldMk cId="873341415" sldId="689"/>
        </pc:sldMkLst>
        <pc:spChg chg="mod">
          <ac:chgData name="Phillip Porter" userId="afc1cc5d4ac9832e" providerId="LiveId" clId="{84AC8797-7B1E-4E8E-9951-7FE315084664}" dt="2020-06-26T20:09:54.331" v="176" actId="20577"/>
          <ac:spMkLst>
            <pc:docMk/>
            <pc:sldMk cId="873341415" sldId="689"/>
            <ac:spMk id="5" creationId="{28DDF9A4-3864-4A21-91BC-CF79FF48AE4B}"/>
          </ac:spMkLst>
        </pc:spChg>
        <pc:picChg chg="mod">
          <ac:chgData name="Phillip Porter" userId="afc1cc5d4ac9832e" providerId="LiveId" clId="{84AC8797-7B1E-4E8E-9951-7FE315084664}" dt="2020-06-17T18:37:07.020" v="163" actId="14100"/>
          <ac:picMkLst>
            <pc:docMk/>
            <pc:sldMk cId="873341415" sldId="689"/>
            <ac:picMk id="3" creationId="{8FF07784-28D8-4437-A47F-619AFB056AC7}"/>
          </ac:picMkLst>
        </pc:picChg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2723642791" sldId="690"/>
        </pc:sldMkLst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791213142" sldId="691"/>
        </pc:sldMkLst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1107692837" sldId="692"/>
        </pc:sldMkLst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2019866581" sldId="693"/>
        </pc:sldMkLst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3021348628" sldId="694"/>
        </pc:sldMkLst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3549884017" sldId="695"/>
        </pc:sldMkLst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2405510815" sldId="696"/>
        </pc:sldMkLst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2710033693" sldId="697"/>
        </pc:sldMkLst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1819806932" sldId="698"/>
        </pc:sldMkLst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980208256" sldId="699"/>
        </pc:sldMkLst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2995609468" sldId="700"/>
        </pc:sldMkLst>
      </pc:sldChg>
      <pc:sldChg chg="del">
        <pc:chgData name="Phillip Porter" userId="afc1cc5d4ac9832e" providerId="LiveId" clId="{84AC8797-7B1E-4E8E-9951-7FE315084664}" dt="2020-06-16T15:10:29.253" v="3" actId="2696"/>
        <pc:sldMkLst>
          <pc:docMk/>
          <pc:sldMk cId="2406465108" sldId="706"/>
        </pc:sldMkLst>
      </pc:sldChg>
    </pc:docChg>
  </pc:docChgLst>
  <pc:docChgLst>
    <pc:chgData name="Phillip Porter" userId="afc1cc5d4ac9832e" providerId="LiveId" clId="{65D5CECE-25C5-430D-9ADF-9658ADDFF4BE}"/>
    <pc:docChg chg="custSel addSld delSld modSld sldOrd">
      <pc:chgData name="Phillip Porter" userId="afc1cc5d4ac9832e" providerId="LiveId" clId="{65D5CECE-25C5-430D-9ADF-9658ADDFF4BE}" dt="2020-10-13T19:29:59.710" v="1902" actId="767"/>
      <pc:docMkLst>
        <pc:docMk/>
      </pc:docMkLst>
      <pc:sldChg chg="del">
        <pc:chgData name="Phillip Porter" userId="afc1cc5d4ac9832e" providerId="LiveId" clId="{65D5CECE-25C5-430D-9ADF-9658ADDFF4BE}" dt="2020-09-14T15:38:58.635" v="0" actId="2696"/>
        <pc:sldMkLst>
          <pc:docMk/>
          <pc:sldMk cId="2683712351" sldId="311"/>
        </pc:sldMkLst>
      </pc:sldChg>
      <pc:sldChg chg="addSp modSp mod ord">
        <pc:chgData name="Phillip Porter" userId="afc1cc5d4ac9832e" providerId="LiveId" clId="{65D5CECE-25C5-430D-9ADF-9658ADDFF4BE}" dt="2020-10-13T19:29:59.710" v="1902" actId="767"/>
        <pc:sldMkLst>
          <pc:docMk/>
          <pc:sldMk cId="521811176" sldId="652"/>
        </pc:sldMkLst>
        <pc:spChg chg="add mod">
          <ac:chgData name="Phillip Porter" userId="afc1cc5d4ac9832e" providerId="LiveId" clId="{65D5CECE-25C5-430D-9ADF-9658ADDFF4BE}" dt="2020-10-13T19:29:59.710" v="1902" actId="767"/>
          <ac:spMkLst>
            <pc:docMk/>
            <pc:sldMk cId="521811176" sldId="652"/>
            <ac:spMk id="2" creationId="{B2D2BCCD-3B47-47B5-BE8A-53EDED8276E0}"/>
          </ac:spMkLst>
        </pc:spChg>
        <pc:spChg chg="mod">
          <ac:chgData name="Phillip Porter" userId="afc1cc5d4ac9832e" providerId="LiveId" clId="{65D5CECE-25C5-430D-9ADF-9658ADDFF4BE}" dt="2020-10-05T18:35:11.323" v="203" actId="1076"/>
          <ac:spMkLst>
            <pc:docMk/>
            <pc:sldMk cId="521811176" sldId="652"/>
            <ac:spMk id="7" creationId="{5D71E12E-6116-4FD4-8669-2797549F8E7A}"/>
          </ac:spMkLst>
        </pc:spChg>
        <pc:spChg chg="mod">
          <ac:chgData name="Phillip Porter" userId="afc1cc5d4ac9832e" providerId="LiveId" clId="{65D5CECE-25C5-430D-9ADF-9658ADDFF4BE}" dt="2020-10-05T18:33:51.425" v="197" actId="1076"/>
          <ac:spMkLst>
            <pc:docMk/>
            <pc:sldMk cId="521811176" sldId="652"/>
            <ac:spMk id="8" creationId="{B5A10F85-6F88-4FC8-9652-25DB9440E95C}"/>
          </ac:spMkLst>
        </pc:spChg>
        <pc:picChg chg="mod">
          <ac:chgData name="Phillip Porter" userId="afc1cc5d4ac9832e" providerId="LiveId" clId="{65D5CECE-25C5-430D-9ADF-9658ADDFF4BE}" dt="2020-10-05T18:34:53.399" v="202" actId="1076"/>
          <ac:picMkLst>
            <pc:docMk/>
            <pc:sldMk cId="521811176" sldId="652"/>
            <ac:picMk id="3" creationId="{D9CFBBDD-EAF5-4789-B27B-BF51D768D216}"/>
          </ac:picMkLst>
        </pc:picChg>
      </pc:sldChg>
      <pc:sldChg chg="modSp mod">
        <pc:chgData name="Phillip Porter" userId="afc1cc5d4ac9832e" providerId="LiveId" clId="{65D5CECE-25C5-430D-9ADF-9658ADDFF4BE}" dt="2020-10-05T18:07:37.942" v="21" actId="20577"/>
        <pc:sldMkLst>
          <pc:docMk/>
          <pc:sldMk cId="2774839202" sldId="654"/>
        </pc:sldMkLst>
        <pc:spChg chg="mod">
          <ac:chgData name="Phillip Porter" userId="afc1cc5d4ac9832e" providerId="LiveId" clId="{65D5CECE-25C5-430D-9ADF-9658ADDFF4BE}" dt="2020-10-05T18:07:37.942" v="21" actId="20577"/>
          <ac:spMkLst>
            <pc:docMk/>
            <pc:sldMk cId="2774839202" sldId="654"/>
            <ac:spMk id="2" creationId="{C38351E4-C187-4D42-8EA2-9B1EB808F13B}"/>
          </ac:spMkLst>
        </pc:spChg>
        <pc:spChg chg="mod">
          <ac:chgData name="Phillip Porter" userId="afc1cc5d4ac9832e" providerId="LiveId" clId="{65D5CECE-25C5-430D-9ADF-9658ADDFF4BE}" dt="2020-10-05T18:07:14.294" v="14" actId="20577"/>
          <ac:spMkLst>
            <pc:docMk/>
            <pc:sldMk cId="2774839202" sldId="654"/>
            <ac:spMk id="6" creationId="{CB863068-D80E-4D53-ABCB-BCA8348B8D84}"/>
          </ac:spMkLst>
        </pc:spChg>
      </pc:sldChg>
      <pc:sldChg chg="modAnim">
        <pc:chgData name="Phillip Porter" userId="afc1cc5d4ac9832e" providerId="LiveId" clId="{65D5CECE-25C5-430D-9ADF-9658ADDFF4BE}" dt="2020-10-05T18:09:33.531" v="24"/>
        <pc:sldMkLst>
          <pc:docMk/>
          <pc:sldMk cId="588889335" sldId="676"/>
        </pc:sldMkLst>
      </pc:sldChg>
      <pc:sldChg chg="delSp modSp mod ord delAnim">
        <pc:chgData name="Phillip Porter" userId="afc1cc5d4ac9832e" providerId="LiveId" clId="{65D5CECE-25C5-430D-9ADF-9658ADDFF4BE}" dt="2020-10-06T20:08:32.085" v="734" actId="14100"/>
        <pc:sldMkLst>
          <pc:docMk/>
          <pc:sldMk cId="3038001854" sldId="678"/>
        </pc:sldMkLst>
        <pc:spChg chg="mod">
          <ac:chgData name="Phillip Porter" userId="afc1cc5d4ac9832e" providerId="LiveId" clId="{65D5CECE-25C5-430D-9ADF-9658ADDFF4BE}" dt="2020-10-06T20:07:46.371" v="730" actId="20577"/>
          <ac:spMkLst>
            <pc:docMk/>
            <pc:sldMk cId="3038001854" sldId="678"/>
            <ac:spMk id="5" creationId="{6B04B40B-5D00-4A74-9CE7-0A506BDDE992}"/>
          </ac:spMkLst>
        </pc:spChg>
        <pc:spChg chg="del">
          <ac:chgData name="Phillip Porter" userId="afc1cc5d4ac9832e" providerId="LiveId" clId="{65D5CECE-25C5-430D-9ADF-9658ADDFF4BE}" dt="2020-10-06T20:02:21.895" v="439" actId="21"/>
          <ac:spMkLst>
            <pc:docMk/>
            <pc:sldMk cId="3038001854" sldId="678"/>
            <ac:spMk id="6" creationId="{9A2AA4FD-2995-422B-B362-CB974099F625}"/>
          </ac:spMkLst>
        </pc:spChg>
        <pc:spChg chg="mod">
          <ac:chgData name="Phillip Porter" userId="afc1cc5d4ac9832e" providerId="LiveId" clId="{65D5CECE-25C5-430D-9ADF-9658ADDFF4BE}" dt="2020-10-06T20:06:28.672" v="644" actId="20577"/>
          <ac:spMkLst>
            <pc:docMk/>
            <pc:sldMk cId="3038001854" sldId="678"/>
            <ac:spMk id="7" creationId="{1380BA4D-5C37-4A1A-9DCB-724779534AC9}"/>
          </ac:spMkLst>
        </pc:spChg>
        <pc:spChg chg="mod">
          <ac:chgData name="Phillip Porter" userId="afc1cc5d4ac9832e" providerId="LiveId" clId="{65D5CECE-25C5-430D-9ADF-9658ADDFF4BE}" dt="2020-10-06T20:08:32.085" v="734" actId="14100"/>
          <ac:spMkLst>
            <pc:docMk/>
            <pc:sldMk cId="3038001854" sldId="678"/>
            <ac:spMk id="10" creationId="{E940EC98-B96A-4580-81D3-80000A35AD23}"/>
          </ac:spMkLst>
        </pc:spChg>
      </pc:sldChg>
      <pc:sldChg chg="modSp mod">
        <pc:chgData name="Phillip Porter" userId="afc1cc5d4ac9832e" providerId="LiveId" clId="{65D5CECE-25C5-430D-9ADF-9658ADDFF4BE}" dt="2020-10-05T18:19:56.739" v="116" actId="1076"/>
        <pc:sldMkLst>
          <pc:docMk/>
          <pc:sldMk cId="3478620243" sldId="681"/>
        </pc:sldMkLst>
        <pc:spChg chg="mod">
          <ac:chgData name="Phillip Porter" userId="afc1cc5d4ac9832e" providerId="LiveId" clId="{65D5CECE-25C5-430D-9ADF-9658ADDFF4BE}" dt="2020-10-05T18:19:53.315" v="115" actId="1076"/>
          <ac:spMkLst>
            <pc:docMk/>
            <pc:sldMk cId="3478620243" sldId="681"/>
            <ac:spMk id="5" creationId="{9E5C5182-2B2F-4E10-B2C2-8CD8FF5C228D}"/>
          </ac:spMkLst>
        </pc:spChg>
        <pc:spChg chg="mod">
          <ac:chgData name="Phillip Porter" userId="afc1cc5d4ac9832e" providerId="LiveId" clId="{65D5CECE-25C5-430D-9ADF-9658ADDFF4BE}" dt="2020-10-05T18:19:56.739" v="116" actId="1076"/>
          <ac:spMkLst>
            <pc:docMk/>
            <pc:sldMk cId="3478620243" sldId="681"/>
            <ac:spMk id="6" creationId="{C4A574D6-6456-46F5-9E07-6769C81E354D}"/>
          </ac:spMkLst>
        </pc:spChg>
      </pc:sldChg>
      <pc:sldChg chg="modSp">
        <pc:chgData name="Phillip Porter" userId="afc1cc5d4ac9832e" providerId="LiveId" clId="{65D5CECE-25C5-430D-9ADF-9658ADDFF4BE}" dt="2020-10-06T19:24:30.717" v="226" actId="20577"/>
        <pc:sldMkLst>
          <pc:docMk/>
          <pc:sldMk cId="2483386516" sldId="683"/>
        </pc:sldMkLst>
        <pc:spChg chg="mod">
          <ac:chgData name="Phillip Porter" userId="afc1cc5d4ac9832e" providerId="LiveId" clId="{65D5CECE-25C5-430D-9ADF-9658ADDFF4BE}" dt="2020-10-06T19:24:30.717" v="226" actId="20577"/>
          <ac:spMkLst>
            <pc:docMk/>
            <pc:sldMk cId="2483386516" sldId="683"/>
            <ac:spMk id="13" creationId="{03587223-E40A-47D0-ABA9-F92C7BAA8095}"/>
          </ac:spMkLst>
        </pc:spChg>
      </pc:sldChg>
      <pc:sldChg chg="modSp">
        <pc:chgData name="Phillip Porter" userId="afc1cc5d4ac9832e" providerId="LiveId" clId="{65D5CECE-25C5-430D-9ADF-9658ADDFF4BE}" dt="2020-10-06T20:11:43.414" v="802" actId="115"/>
        <pc:sldMkLst>
          <pc:docMk/>
          <pc:sldMk cId="3330901490" sldId="684"/>
        </pc:sldMkLst>
        <pc:spChg chg="mod">
          <ac:chgData name="Phillip Porter" userId="afc1cc5d4ac9832e" providerId="LiveId" clId="{65D5CECE-25C5-430D-9ADF-9658ADDFF4BE}" dt="2020-10-06T20:11:43.414" v="802" actId="115"/>
          <ac:spMkLst>
            <pc:docMk/>
            <pc:sldMk cId="3330901490" sldId="684"/>
            <ac:spMk id="3" creationId="{859841E9-BD0F-484E-8E45-1B0071E05101}"/>
          </ac:spMkLst>
        </pc:spChg>
      </pc:sldChg>
      <pc:sldChg chg="del">
        <pc:chgData name="Phillip Porter" userId="afc1cc5d4ac9832e" providerId="LiveId" clId="{65D5CECE-25C5-430D-9ADF-9658ADDFF4BE}" dt="2020-09-14T15:39:07.051" v="4" actId="2696"/>
        <pc:sldMkLst>
          <pc:docMk/>
          <pc:sldMk cId="4284268917" sldId="687"/>
        </pc:sldMkLst>
      </pc:sldChg>
      <pc:sldChg chg="modSp mod ord">
        <pc:chgData name="Phillip Porter" userId="afc1cc5d4ac9832e" providerId="LiveId" clId="{65D5CECE-25C5-430D-9ADF-9658ADDFF4BE}" dt="2020-10-05T18:49:08.206" v="220" actId="20577"/>
        <pc:sldMkLst>
          <pc:docMk/>
          <pc:sldMk cId="3332939032" sldId="688"/>
        </pc:sldMkLst>
        <pc:spChg chg="mod">
          <ac:chgData name="Phillip Porter" userId="afc1cc5d4ac9832e" providerId="LiveId" clId="{65D5CECE-25C5-430D-9ADF-9658ADDFF4BE}" dt="2020-10-05T18:49:08.206" v="220" actId="20577"/>
          <ac:spMkLst>
            <pc:docMk/>
            <pc:sldMk cId="3332939032" sldId="688"/>
            <ac:spMk id="5" creationId="{28DDF9A4-3864-4A21-91BC-CF79FF48AE4B}"/>
          </ac:spMkLst>
        </pc:spChg>
        <pc:picChg chg="mod">
          <ac:chgData name="Phillip Porter" userId="afc1cc5d4ac9832e" providerId="LiveId" clId="{65D5CECE-25C5-430D-9ADF-9658ADDFF4BE}" dt="2020-10-05T18:48:55.431" v="211" actId="14100"/>
          <ac:picMkLst>
            <pc:docMk/>
            <pc:sldMk cId="3332939032" sldId="688"/>
            <ac:picMk id="3" creationId="{8FF07784-28D8-4437-A47F-619AFB056AC7}"/>
          </ac:picMkLst>
        </pc:picChg>
      </pc:sldChg>
      <pc:sldChg chg="modSp mod ord">
        <pc:chgData name="Phillip Porter" userId="afc1cc5d4ac9832e" providerId="LiveId" clId="{65D5CECE-25C5-430D-9ADF-9658ADDFF4BE}" dt="2020-10-05T18:20:57.610" v="117" actId="1076"/>
        <pc:sldMkLst>
          <pc:docMk/>
          <pc:sldMk cId="873341415" sldId="689"/>
        </pc:sldMkLst>
        <pc:spChg chg="mod">
          <ac:chgData name="Phillip Porter" userId="afc1cc5d4ac9832e" providerId="LiveId" clId="{65D5CECE-25C5-430D-9ADF-9658ADDFF4BE}" dt="2020-10-05T18:17:09.151" v="111" actId="255"/>
          <ac:spMkLst>
            <pc:docMk/>
            <pc:sldMk cId="873341415" sldId="689"/>
            <ac:spMk id="5" creationId="{28DDF9A4-3864-4A21-91BC-CF79FF48AE4B}"/>
          </ac:spMkLst>
        </pc:spChg>
        <pc:picChg chg="mod">
          <ac:chgData name="Phillip Porter" userId="afc1cc5d4ac9832e" providerId="LiveId" clId="{65D5CECE-25C5-430D-9ADF-9658ADDFF4BE}" dt="2020-10-05T18:19:31.565" v="114" actId="14100"/>
          <ac:picMkLst>
            <pc:docMk/>
            <pc:sldMk cId="873341415" sldId="689"/>
            <ac:picMk id="3" creationId="{8FF07784-28D8-4437-A47F-619AFB056AC7}"/>
          </ac:picMkLst>
        </pc:picChg>
        <pc:picChg chg="mod">
          <ac:chgData name="Phillip Porter" userId="afc1cc5d4ac9832e" providerId="LiveId" clId="{65D5CECE-25C5-430D-9ADF-9658ADDFF4BE}" dt="2020-10-05T18:20:57.610" v="117" actId="1076"/>
          <ac:picMkLst>
            <pc:docMk/>
            <pc:sldMk cId="873341415" sldId="689"/>
            <ac:picMk id="7" creationId="{06BD3663-22AF-4DC9-BFD1-0BA90847CE76}"/>
          </ac:picMkLst>
        </pc:picChg>
      </pc:sldChg>
      <pc:sldChg chg="add ord">
        <pc:chgData name="Phillip Porter" userId="afc1cc5d4ac9832e" providerId="LiveId" clId="{65D5CECE-25C5-430D-9ADF-9658ADDFF4BE}" dt="2020-09-14T15:39:04.462" v="3"/>
        <pc:sldMkLst>
          <pc:docMk/>
          <pc:sldMk cId="147737084" sldId="690"/>
        </pc:sldMkLst>
      </pc:sldChg>
      <pc:sldChg chg="add ord">
        <pc:chgData name="Phillip Porter" userId="afc1cc5d4ac9832e" providerId="LiveId" clId="{65D5CECE-25C5-430D-9ADF-9658ADDFF4BE}" dt="2020-09-23T14:47:34.208" v="11"/>
        <pc:sldMkLst>
          <pc:docMk/>
          <pc:sldMk cId="3628622668" sldId="691"/>
        </pc:sldMkLst>
      </pc:sldChg>
      <pc:sldChg chg="add">
        <pc:chgData name="Phillip Porter" userId="afc1cc5d4ac9832e" providerId="LiveId" clId="{65D5CECE-25C5-430D-9ADF-9658ADDFF4BE}" dt="2020-10-05T18:16:03.144" v="52" actId="2890"/>
        <pc:sldMkLst>
          <pc:docMk/>
          <pc:sldMk cId="3539844720" sldId="692"/>
        </pc:sldMkLst>
      </pc:sldChg>
      <pc:sldChg chg="delSp modSp add mod ord delAnim modAnim">
        <pc:chgData name="Phillip Porter" userId="afc1cc5d4ac9832e" providerId="LiveId" clId="{65D5CECE-25C5-430D-9ADF-9658ADDFF4BE}" dt="2020-10-05T18:31:31.489" v="136"/>
        <pc:sldMkLst>
          <pc:docMk/>
          <pc:sldMk cId="2578637580" sldId="693"/>
        </pc:sldMkLst>
        <pc:spChg chg="mod">
          <ac:chgData name="Phillip Porter" userId="afc1cc5d4ac9832e" providerId="LiveId" clId="{65D5CECE-25C5-430D-9ADF-9658ADDFF4BE}" dt="2020-10-05T18:31:17.233" v="133" actId="255"/>
          <ac:spMkLst>
            <pc:docMk/>
            <pc:sldMk cId="2578637580" sldId="693"/>
            <ac:spMk id="2" creationId="{4A875F6A-4CA7-4609-AC42-EB865C1C835C}"/>
          </ac:spMkLst>
        </pc:spChg>
        <pc:spChg chg="del">
          <ac:chgData name="Phillip Porter" userId="afc1cc5d4ac9832e" providerId="LiveId" clId="{65D5CECE-25C5-430D-9ADF-9658ADDFF4BE}" dt="2020-10-05T18:31:24.137" v="134" actId="21"/>
          <ac:spMkLst>
            <pc:docMk/>
            <pc:sldMk cId="2578637580" sldId="693"/>
            <ac:spMk id="3" creationId="{859841E9-BD0F-484E-8E45-1B0071E05101}"/>
          </ac:spMkLst>
        </pc:spChg>
        <pc:spChg chg="mod">
          <ac:chgData name="Phillip Porter" userId="afc1cc5d4ac9832e" providerId="LiveId" clId="{65D5CECE-25C5-430D-9ADF-9658ADDFF4BE}" dt="2020-10-05T18:30:35.321" v="126" actId="20577"/>
          <ac:spMkLst>
            <pc:docMk/>
            <pc:sldMk cId="2578637580" sldId="693"/>
            <ac:spMk id="10" creationId="{E940EC98-B96A-4580-81D3-80000A35AD23}"/>
          </ac:spMkLst>
        </pc:spChg>
      </pc:sldChg>
      <pc:sldChg chg="add">
        <pc:chgData name="Phillip Porter" userId="afc1cc5d4ac9832e" providerId="LiveId" clId="{65D5CECE-25C5-430D-9ADF-9658ADDFF4BE}" dt="2020-10-05T18:48:21.209" v="206" actId="2890"/>
        <pc:sldMkLst>
          <pc:docMk/>
          <pc:sldMk cId="2717439237" sldId="694"/>
        </pc:sldMkLst>
      </pc:sldChg>
      <pc:sldChg chg="add">
        <pc:chgData name="Phillip Porter" userId="afc1cc5d4ac9832e" providerId="LiveId" clId="{65D5CECE-25C5-430D-9ADF-9658ADDFF4BE}" dt="2020-10-06T19:59:52.660" v="227" actId="2890"/>
        <pc:sldMkLst>
          <pc:docMk/>
          <pc:sldMk cId="2358271294" sldId="695"/>
        </pc:sldMkLst>
      </pc:sldChg>
      <pc:sldChg chg="addSp delSp modSp add mod ord delAnim modAnim">
        <pc:chgData name="Phillip Porter" userId="afc1cc5d4ac9832e" providerId="LiveId" clId="{65D5CECE-25C5-430D-9ADF-9658ADDFF4BE}" dt="2020-10-08T15:05:49.139" v="1448" actId="1076"/>
        <pc:sldMkLst>
          <pc:docMk/>
          <pc:sldMk cId="350736160" sldId="696"/>
        </pc:sldMkLst>
        <pc:spChg chg="del mod">
          <ac:chgData name="Phillip Porter" userId="afc1cc5d4ac9832e" providerId="LiveId" clId="{65D5CECE-25C5-430D-9ADF-9658ADDFF4BE}" dt="2020-10-08T15:01:34.090" v="1215" actId="21"/>
          <ac:spMkLst>
            <pc:docMk/>
            <pc:sldMk cId="350736160" sldId="696"/>
            <ac:spMk id="2" creationId="{4A875F6A-4CA7-4609-AC42-EB865C1C835C}"/>
          </ac:spMkLst>
        </pc:spChg>
        <pc:spChg chg="del">
          <ac:chgData name="Phillip Porter" userId="afc1cc5d4ac9832e" providerId="LiveId" clId="{65D5CECE-25C5-430D-9ADF-9658ADDFF4BE}" dt="2020-10-06T20:24:04.254" v="804" actId="21"/>
          <ac:spMkLst>
            <pc:docMk/>
            <pc:sldMk cId="350736160" sldId="696"/>
            <ac:spMk id="3" creationId="{859841E9-BD0F-484E-8E45-1B0071E05101}"/>
          </ac:spMkLst>
        </pc:spChg>
        <pc:spChg chg="add mod">
          <ac:chgData name="Phillip Porter" userId="afc1cc5d4ac9832e" providerId="LiveId" clId="{65D5CECE-25C5-430D-9ADF-9658ADDFF4BE}" dt="2020-10-08T15:05:33.324" v="1444" actId="20577"/>
          <ac:spMkLst>
            <pc:docMk/>
            <pc:sldMk cId="350736160" sldId="696"/>
            <ac:spMk id="8" creationId="{B67D04A9-BF98-4252-A533-FFD1E91DD36F}"/>
          </ac:spMkLst>
        </pc:spChg>
        <pc:spChg chg="mod">
          <ac:chgData name="Phillip Porter" userId="afc1cc5d4ac9832e" providerId="LiveId" clId="{65D5CECE-25C5-430D-9ADF-9658ADDFF4BE}" dt="2020-10-08T14:59:58.968" v="1060" actId="20577"/>
          <ac:spMkLst>
            <pc:docMk/>
            <pc:sldMk cId="350736160" sldId="696"/>
            <ac:spMk id="10" creationId="{E940EC98-B96A-4580-81D3-80000A35AD23}"/>
          </ac:spMkLst>
        </pc:spChg>
        <pc:spChg chg="add del mod">
          <ac:chgData name="Phillip Porter" userId="afc1cc5d4ac9832e" providerId="LiveId" clId="{65D5CECE-25C5-430D-9ADF-9658ADDFF4BE}" dt="2020-10-08T15:01:37.823" v="1216" actId="21"/>
          <ac:spMkLst>
            <pc:docMk/>
            <pc:sldMk cId="350736160" sldId="696"/>
            <ac:spMk id="11" creationId="{AE1DDAF9-7066-46D0-9773-48737DFB1638}"/>
          </ac:spMkLst>
        </pc:spChg>
        <pc:spChg chg="add mod">
          <ac:chgData name="Phillip Porter" userId="afc1cc5d4ac9832e" providerId="LiveId" clId="{65D5CECE-25C5-430D-9ADF-9658ADDFF4BE}" dt="2020-10-08T15:05:43.208" v="1446" actId="1076"/>
          <ac:spMkLst>
            <pc:docMk/>
            <pc:sldMk cId="350736160" sldId="696"/>
            <ac:spMk id="12" creationId="{8CBEFBFE-5843-4D6C-83B0-42F74FDD0AC1}"/>
          </ac:spMkLst>
        </pc:spChg>
        <pc:spChg chg="add mod">
          <ac:chgData name="Phillip Porter" userId="afc1cc5d4ac9832e" providerId="LiveId" clId="{65D5CECE-25C5-430D-9ADF-9658ADDFF4BE}" dt="2020-10-08T15:05:46.040" v="1447" actId="1076"/>
          <ac:spMkLst>
            <pc:docMk/>
            <pc:sldMk cId="350736160" sldId="696"/>
            <ac:spMk id="13" creationId="{B91478C3-6CE8-4609-A58C-09D7E252F020}"/>
          </ac:spMkLst>
        </pc:spChg>
        <pc:spChg chg="add mod">
          <ac:chgData name="Phillip Porter" userId="afc1cc5d4ac9832e" providerId="LiveId" clId="{65D5CECE-25C5-430D-9ADF-9658ADDFF4BE}" dt="2020-10-08T15:05:49.139" v="1448" actId="1076"/>
          <ac:spMkLst>
            <pc:docMk/>
            <pc:sldMk cId="350736160" sldId="696"/>
            <ac:spMk id="15" creationId="{427B7DBE-22D3-4A74-9939-E6FB67660293}"/>
          </ac:spMkLst>
        </pc:spChg>
      </pc:sldChg>
      <pc:sldChg chg="delSp modSp add del mod delAnim">
        <pc:chgData name="Phillip Porter" userId="afc1cc5d4ac9832e" providerId="LiveId" clId="{65D5CECE-25C5-430D-9ADF-9658ADDFF4BE}" dt="2020-10-06T20:11:35.949" v="800" actId="2696"/>
        <pc:sldMkLst>
          <pc:docMk/>
          <pc:sldMk cId="778113562" sldId="696"/>
        </pc:sldMkLst>
        <pc:spChg chg="mod">
          <ac:chgData name="Phillip Porter" userId="afc1cc5d4ac9832e" providerId="LiveId" clId="{65D5CECE-25C5-430D-9ADF-9658ADDFF4BE}" dt="2020-10-06T20:09:55.563" v="798" actId="20577"/>
          <ac:spMkLst>
            <pc:docMk/>
            <pc:sldMk cId="778113562" sldId="696"/>
            <ac:spMk id="2" creationId="{4A875F6A-4CA7-4609-AC42-EB865C1C835C}"/>
          </ac:spMkLst>
        </pc:spChg>
        <pc:spChg chg="del">
          <ac:chgData name="Phillip Porter" userId="afc1cc5d4ac9832e" providerId="LiveId" clId="{65D5CECE-25C5-430D-9ADF-9658ADDFF4BE}" dt="2020-10-06T20:10:06.376" v="799" actId="21"/>
          <ac:spMkLst>
            <pc:docMk/>
            <pc:sldMk cId="778113562" sldId="696"/>
            <ac:spMk id="3" creationId="{859841E9-BD0F-484E-8E45-1B0071E05101}"/>
          </ac:spMkLst>
        </pc:spChg>
      </pc:sldChg>
      <pc:sldChg chg="addSp delSp modSp add mod ord delAnim modAnim">
        <pc:chgData name="Phillip Porter" userId="afc1cc5d4ac9832e" providerId="LiveId" clId="{65D5CECE-25C5-430D-9ADF-9658ADDFF4BE}" dt="2020-10-08T15:13:57.072" v="1807" actId="14100"/>
        <pc:sldMkLst>
          <pc:docMk/>
          <pc:sldMk cId="4110077244" sldId="697"/>
        </pc:sldMkLst>
        <pc:spChg chg="mod">
          <ac:chgData name="Phillip Porter" userId="afc1cc5d4ac9832e" providerId="LiveId" clId="{65D5CECE-25C5-430D-9ADF-9658ADDFF4BE}" dt="2020-10-08T15:11:54.182" v="1753" actId="20577"/>
          <ac:spMkLst>
            <pc:docMk/>
            <pc:sldMk cId="4110077244" sldId="697"/>
            <ac:spMk id="2" creationId="{4A875F6A-4CA7-4609-AC42-EB865C1C835C}"/>
          </ac:spMkLst>
        </pc:spChg>
        <pc:spChg chg="add mod">
          <ac:chgData name="Phillip Porter" userId="afc1cc5d4ac9832e" providerId="LiveId" clId="{65D5CECE-25C5-430D-9ADF-9658ADDFF4BE}" dt="2020-10-08T15:11:49.533" v="1750" actId="20577"/>
          <ac:spMkLst>
            <pc:docMk/>
            <pc:sldMk cId="4110077244" sldId="697"/>
            <ac:spMk id="3" creationId="{D5DA34B9-13B0-4FBF-9EC6-A3CBE3FF0B68}"/>
          </ac:spMkLst>
        </pc:spChg>
        <pc:spChg chg="del">
          <ac:chgData name="Phillip Porter" userId="afc1cc5d4ac9832e" providerId="LiveId" clId="{65D5CECE-25C5-430D-9ADF-9658ADDFF4BE}" dt="2020-10-08T15:01:24.168" v="1214" actId="21"/>
          <ac:spMkLst>
            <pc:docMk/>
            <pc:sldMk cId="4110077244" sldId="697"/>
            <ac:spMk id="8" creationId="{B67D04A9-BF98-4252-A533-FFD1E91DD36F}"/>
          </ac:spMkLst>
        </pc:spChg>
        <pc:spChg chg="del mod">
          <ac:chgData name="Phillip Porter" userId="afc1cc5d4ac9832e" providerId="LiveId" clId="{65D5CECE-25C5-430D-9ADF-9658ADDFF4BE}" dt="2020-10-08T15:09:12.715" v="1644" actId="21"/>
          <ac:spMkLst>
            <pc:docMk/>
            <pc:sldMk cId="4110077244" sldId="697"/>
            <ac:spMk id="11" creationId="{AE1DDAF9-7066-46D0-9773-48737DFB1638}"/>
          </ac:spMkLst>
        </pc:spChg>
        <pc:spChg chg="add mod">
          <ac:chgData name="Phillip Porter" userId="afc1cc5d4ac9832e" providerId="LiveId" clId="{65D5CECE-25C5-430D-9ADF-9658ADDFF4BE}" dt="2020-10-08T15:13:57.072" v="1807" actId="14100"/>
          <ac:spMkLst>
            <pc:docMk/>
            <pc:sldMk cId="4110077244" sldId="697"/>
            <ac:spMk id="12" creationId="{12DA0D3D-5D96-40BE-8C23-2B74B0F992F5}"/>
          </ac:spMkLst>
        </pc:spChg>
      </pc:sldChg>
      <pc:sldChg chg="addSp delSp modSp add mod modAnim">
        <pc:chgData name="Phillip Porter" userId="afc1cc5d4ac9832e" providerId="LiveId" clId="{65D5CECE-25C5-430D-9ADF-9658ADDFF4BE}" dt="2020-10-08T15:13:51.339" v="1806" actId="1076"/>
        <pc:sldMkLst>
          <pc:docMk/>
          <pc:sldMk cId="1827537794" sldId="698"/>
        </pc:sldMkLst>
        <pc:spChg chg="mod">
          <ac:chgData name="Phillip Porter" userId="afc1cc5d4ac9832e" providerId="LiveId" clId="{65D5CECE-25C5-430D-9ADF-9658ADDFF4BE}" dt="2020-10-08T15:11:28.469" v="1743" actId="20577"/>
          <ac:spMkLst>
            <pc:docMk/>
            <pc:sldMk cId="1827537794" sldId="698"/>
            <ac:spMk id="2" creationId="{4A875F6A-4CA7-4609-AC42-EB865C1C835C}"/>
          </ac:spMkLst>
        </pc:spChg>
        <pc:spChg chg="del mod">
          <ac:chgData name="Phillip Porter" userId="afc1cc5d4ac9832e" providerId="LiveId" clId="{65D5CECE-25C5-430D-9ADF-9658ADDFF4BE}" dt="2020-10-08T15:10:49.863" v="1722" actId="21"/>
          <ac:spMkLst>
            <pc:docMk/>
            <pc:sldMk cId="1827537794" sldId="698"/>
            <ac:spMk id="11" creationId="{AE1DDAF9-7066-46D0-9773-48737DFB1638}"/>
          </ac:spMkLst>
        </pc:spChg>
        <pc:spChg chg="mod">
          <ac:chgData name="Phillip Porter" userId="afc1cc5d4ac9832e" providerId="LiveId" clId="{65D5CECE-25C5-430D-9ADF-9658ADDFF4BE}" dt="2020-10-08T15:13:51.339" v="1806" actId="1076"/>
          <ac:spMkLst>
            <pc:docMk/>
            <pc:sldMk cId="1827537794" sldId="698"/>
            <ac:spMk id="12" creationId="{12DA0D3D-5D96-40BE-8C23-2B74B0F992F5}"/>
          </ac:spMkLst>
        </pc:spChg>
        <pc:spChg chg="add mod">
          <ac:chgData name="Phillip Porter" userId="afc1cc5d4ac9832e" providerId="LiveId" clId="{65D5CECE-25C5-430D-9ADF-9658ADDFF4BE}" dt="2020-10-08T15:11:22.773" v="1741" actId="20577"/>
          <ac:spMkLst>
            <pc:docMk/>
            <pc:sldMk cId="1827537794" sldId="698"/>
            <ac:spMk id="13" creationId="{5C72B242-2EDB-4593-9ABC-07989B0835E5}"/>
          </ac:spMkLst>
        </pc:spChg>
      </pc:sldChg>
      <pc:sldChg chg="addSp delSp modSp add mod delAnim modAnim">
        <pc:chgData name="Phillip Porter" userId="afc1cc5d4ac9832e" providerId="LiveId" clId="{65D5CECE-25C5-430D-9ADF-9658ADDFF4BE}" dt="2020-10-08T15:15:58.685" v="1901" actId="20577"/>
        <pc:sldMkLst>
          <pc:docMk/>
          <pc:sldMk cId="234976085" sldId="699"/>
        </pc:sldMkLst>
        <pc:spChg chg="mod">
          <ac:chgData name="Phillip Porter" userId="afc1cc5d4ac9832e" providerId="LiveId" clId="{65D5CECE-25C5-430D-9ADF-9658ADDFF4BE}" dt="2020-10-08T15:12:03.266" v="1758" actId="20577"/>
          <ac:spMkLst>
            <pc:docMk/>
            <pc:sldMk cId="234976085" sldId="699"/>
            <ac:spMk id="2" creationId="{4A875F6A-4CA7-4609-AC42-EB865C1C835C}"/>
          </ac:spMkLst>
        </pc:spChg>
        <pc:spChg chg="del">
          <ac:chgData name="Phillip Porter" userId="afc1cc5d4ac9832e" providerId="LiveId" clId="{65D5CECE-25C5-430D-9ADF-9658ADDFF4BE}" dt="2020-10-08T15:10:27.818" v="1721" actId="21"/>
          <ac:spMkLst>
            <pc:docMk/>
            <pc:sldMk cId="234976085" sldId="699"/>
            <ac:spMk id="11" creationId="{AE1DDAF9-7066-46D0-9773-48737DFB1638}"/>
          </ac:spMkLst>
        </pc:spChg>
        <pc:spChg chg="del">
          <ac:chgData name="Phillip Porter" userId="afc1cc5d4ac9832e" providerId="LiveId" clId="{65D5CECE-25C5-430D-9ADF-9658ADDFF4BE}" dt="2020-10-08T15:10:24.575" v="1720" actId="21"/>
          <ac:spMkLst>
            <pc:docMk/>
            <pc:sldMk cId="234976085" sldId="699"/>
            <ac:spMk id="12" creationId="{12DA0D3D-5D96-40BE-8C23-2B74B0F992F5}"/>
          </ac:spMkLst>
        </pc:spChg>
        <pc:spChg chg="add mod">
          <ac:chgData name="Phillip Porter" userId="afc1cc5d4ac9832e" providerId="LiveId" clId="{65D5CECE-25C5-430D-9ADF-9658ADDFF4BE}" dt="2020-10-08T15:15:58.685" v="1901" actId="20577"/>
          <ac:spMkLst>
            <pc:docMk/>
            <pc:sldMk cId="234976085" sldId="699"/>
            <ac:spMk id="13" creationId="{57502D75-A0E2-44C8-A94F-5714B103D272}"/>
          </ac:spMkLst>
        </pc:spChg>
      </pc:sldChg>
      <pc:sldChg chg="modSp add mod ord">
        <pc:chgData name="Phillip Porter" userId="afc1cc5d4ac9832e" providerId="LiveId" clId="{65D5CECE-25C5-430D-9ADF-9658ADDFF4BE}" dt="2020-10-08T15:13:33.614" v="1805" actId="14100"/>
        <pc:sldMkLst>
          <pc:docMk/>
          <pc:sldMk cId="332822772" sldId="700"/>
        </pc:sldMkLst>
        <pc:spChg chg="mod">
          <ac:chgData name="Phillip Porter" userId="afc1cc5d4ac9832e" providerId="LiveId" clId="{65D5CECE-25C5-430D-9ADF-9658ADDFF4BE}" dt="2020-10-08T15:12:40.799" v="1802" actId="20577"/>
          <ac:spMkLst>
            <pc:docMk/>
            <pc:sldMk cId="332822772" sldId="700"/>
            <ac:spMk id="5" creationId="{28DDF9A4-3864-4A21-91BC-CF79FF48AE4B}"/>
          </ac:spMkLst>
        </pc:spChg>
        <pc:picChg chg="mod">
          <ac:chgData name="Phillip Porter" userId="afc1cc5d4ac9832e" providerId="LiveId" clId="{65D5CECE-25C5-430D-9ADF-9658ADDFF4BE}" dt="2020-10-08T15:13:33.614" v="1805" actId="14100"/>
          <ac:picMkLst>
            <pc:docMk/>
            <pc:sldMk cId="332822772" sldId="700"/>
            <ac:picMk id="3" creationId="{8FF07784-28D8-4437-A47F-619AFB056AC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6566A-3655-48A1-8977-8A33100B8B2C}" type="datetimeFigureOut">
              <a:rPr lang="en-US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63FFB-3136-4B72-BF5D-978A58787A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8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Janice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70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4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53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57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07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31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36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Janice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8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Janice – Explain Parking Lot</a:t>
            </a:r>
          </a:p>
          <a:p>
            <a:r>
              <a:rPr lang="en-US" dirty="0">
                <a:cs typeface="Calibri"/>
              </a:rPr>
              <a:t>Pause to allow time for the Family Vision Poll – use small white piece of paper – Everyone participate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Questions:  If you have a question, raise your hand.  We welcome questions anytime.  Or put on the Parking Lot.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Explain the Parking Lot – purpose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Pause NOW to give everyone a few minutes to complete their POLL – Everyone will need a small piece of the white pre-cut paper.   Here's the questions:</a:t>
            </a:r>
          </a:p>
          <a:p>
            <a:r>
              <a:rPr lang="en-US" dirty="0">
                <a:cs typeface="Calibri"/>
              </a:rPr>
              <a:t>Do you have a Written Family Vision? Answer only YES or NO  - We do NOT need your names.  This is for a later activity.  THANK YOU!</a:t>
            </a:r>
          </a:p>
          <a:p>
            <a:r>
              <a:rPr lang="en-US" dirty="0">
                <a:cs typeface="Calibri"/>
              </a:rPr>
              <a:t>Allow time for participants to complete the Family Vision Poll &amp; Collect Now!!!</a:t>
            </a:r>
          </a:p>
          <a:p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cs typeface="Calibri"/>
              </a:rPr>
              <a:t>Note: </a:t>
            </a:r>
            <a:r>
              <a:rPr lang="en-US" dirty="0">
                <a:cs typeface="Calibri"/>
              </a:rPr>
              <a:t>During this workshop you will learn both the </a:t>
            </a:r>
            <a:r>
              <a:rPr lang="en-US" sz="1400" b="1" dirty="0">
                <a:solidFill>
                  <a:srgbClr val="FF0000"/>
                </a:solidFill>
                <a:cs typeface="Calibri"/>
              </a:rPr>
              <a:t>“DO’s and DONT’s” </a:t>
            </a:r>
            <a:r>
              <a:rPr lang="en-US" dirty="0">
                <a:cs typeface="Calibri"/>
              </a:rPr>
              <a:t>associated with family success.  The don’ts are just as important as the do’s.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15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50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07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5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8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45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46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9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66ADE-CDFB-4E67-973E-FD2A9A28F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01B585-756F-4372-ACF6-AD779A2FF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F5F96-0A84-4EFD-B7D9-2FDD0F457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0B7B0-F51F-4257-AB50-8D5AB79D7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57721-7088-4BC4-8641-1DAD95BB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5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363-6D38-406D-B5BC-2D61E37C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CBACF-8024-4E82-991B-4CBCAAA28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66BCA-7C08-4B9F-B621-17CFDED4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8476E-20C0-432D-B14B-4BD7A2F5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7D1A2-B2A5-4BBD-9D11-1B3074C4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6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00E90-831E-4A40-A704-9FB1EFCCF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EE525F-CEA1-433A-AAC6-C07062189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287DD-FF0D-4EBE-BA27-9892BB3A7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E9B7-044C-4FDC-90EE-B72B6ED1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E485-B53F-47EB-9EC2-D82F59AF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0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D5B88-44D1-4D7D-9214-B73B2C7A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5761-88B8-40A0-A505-E8DFB4231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68A4D-1BC4-4895-A210-1E61B6D60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9AED-2FF5-455C-AB54-542E90FD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B7210-C833-46A6-85E9-18AC9C03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7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F35C-8F06-444D-A062-37A28B6C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445D9-A66E-4469-A497-00CDA2B5F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3899B-D64A-4DDA-AFC6-245B4F7C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94F84-2298-4220-8092-407BE021F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1AB69-B951-4671-AFF7-1CFC4DEB8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6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B5E16-9F2B-44B0-91C5-B182B43C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4EEE-A0B9-4B20-9EAB-8B38B4387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A322-5743-44DC-8527-AE651176E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E886B-B0DF-4462-8128-22F77A38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90F61-EAA4-4764-97DB-3C479023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A5B68-81E0-4FBA-8B27-EBB3DE33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1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7A91A-8725-42C5-A9C9-FD818CF2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5B92A-BDA3-45D8-A2AA-393E1574F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21650-0D56-4F5D-B328-47BC0AF16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7A750-EFBE-4B3D-9075-DFA9FDD2D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6FC0FD-07D3-44D7-9442-0842A90B98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BF8C3-7799-4C64-8127-30005FB7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96AE04-CC1C-47A1-A5D8-4F3FCADA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310991-E4CD-44D6-AA6E-46A912C9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4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23E7-6E2D-48D1-8781-E3830E2A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4A989E-9756-4BA8-8068-9774057F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38305-4676-4A5A-84D5-1AC2B6AE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AEB9A-CCAB-4918-96F5-FE04B6436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ED9F9-BB2D-44AF-BB25-8885BE0D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C3E24-9ED2-496C-ABC6-79EB67A1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6CCF9-3A05-445B-BFCD-42A19661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7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059C-197B-42F1-B584-5C4771B4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F1E78-CF7A-4872-A957-260E43DF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80306-8FE1-4FE2-9135-0444E0B67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6DAA7-EC41-415E-8C6D-E8758685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7A1B0-0AA3-4A5A-9148-6BE2BEDBD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820BA-48FB-4FB3-B7FF-871F7EE0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5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5D87-4053-40E2-B8E0-D2600B73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51110-84E9-45A0-86A3-088B8DFD6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E49B8-BA0F-4CB5-A658-3F52F7637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A949-1854-4186-8A53-0C04F91F0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F6BD8-6A04-4FA3-BD6A-CA7ACE26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C7303-10E0-4DD5-BE37-134267BF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3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FA290F-2359-4C3E-8612-054078DD9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F763E-661F-4A85-8F49-E6E3AD535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3F7EC-C1F8-4F6E-B921-71E9FF6CC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AE205-2BA0-4742-9E92-C2AA8BAF5B1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A9D6-1AC3-4599-8038-4DBCA3EA1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06755-5F1B-49CE-881A-CAAA7FDD7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1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nefitspro.com/2017/06/12/vast-majority-of-employers-have-employee-recognit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-109" y="4001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867" y="5250869"/>
            <a:ext cx="10080703" cy="8449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>
                <a:latin typeface="Georgia" panose="02040502050405020303" pitchFamily="18" charset="0"/>
              </a:rPr>
              <a:t>Global Family Success Program</a:t>
            </a:r>
            <a:br>
              <a:rPr lang="en-US" sz="4900" b="1" dirty="0">
                <a:latin typeface="Georgia" panose="02040502050405020303" pitchFamily="18" charset="0"/>
              </a:rPr>
            </a:br>
            <a:r>
              <a:rPr lang="en-US" sz="1600" b="1" i="1" dirty="0">
                <a:latin typeface="Georgia" panose="02040502050405020303" pitchFamily="18" charset="0"/>
              </a:rPr>
              <a:t>A Generations Empowerment Enterprises, LLC Program</a:t>
            </a:r>
            <a:endParaRPr lang="en-US" sz="3600" i="1" dirty="0"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B5F0E4-790D-484F-9895-AFD3D150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" y="5328512"/>
            <a:ext cx="601948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7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70F544-A352-4D23-B851-60DAB5F829D8}"/>
              </a:ext>
            </a:extLst>
          </p:cNvPr>
          <p:cNvSpPr txBox="1"/>
          <p:nvPr/>
        </p:nvSpPr>
        <p:spPr>
          <a:xfrm>
            <a:off x="0" y="5328512"/>
            <a:ext cx="12191980" cy="806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07784-28D8-4437-A47F-619AFB056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1979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DDF9A4-3864-4A21-91BC-CF79FF48AE4B}"/>
              </a:ext>
            </a:extLst>
          </p:cNvPr>
          <p:cNvSpPr txBox="1"/>
          <p:nvPr/>
        </p:nvSpPr>
        <p:spPr>
          <a:xfrm>
            <a:off x="20" y="5167985"/>
            <a:ext cx="1219198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Recommended Time To Host Your Rewards Program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Families Learning Together Build Generational Wealth</a:t>
            </a:r>
          </a:p>
        </p:txBody>
      </p:sp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6BD3663-22AF-4DC9-BFD1-0BA90847C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9" y="5206957"/>
            <a:ext cx="601948" cy="7198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380773-EB3A-4E27-8675-26B1A4B0E861}"/>
              </a:ext>
            </a:extLst>
          </p:cNvPr>
          <p:cNvSpPr/>
          <p:nvPr/>
        </p:nvSpPr>
        <p:spPr>
          <a:xfrm flipV="1">
            <a:off x="-20" y="5008729"/>
            <a:ext cx="12192000" cy="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F754D-188C-4559-9DDB-58E7BA106E18}"/>
              </a:ext>
            </a:extLst>
          </p:cNvPr>
          <p:cNvSpPr/>
          <p:nvPr/>
        </p:nvSpPr>
        <p:spPr>
          <a:xfrm flipV="1">
            <a:off x="0" y="6104851"/>
            <a:ext cx="12192000" cy="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AD743-81B3-4D84-ADFF-EEF3E6ECC11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41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b="1" dirty="0">
                <a:latin typeface="Georgia" panose="02040502050405020303" pitchFamily="18" charset="0"/>
              </a:rPr>
              <a:t>Recommended Time to Host Your Rewards Program: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0F2451-1E55-49A4-896B-F42CC395B101}"/>
              </a:ext>
            </a:extLst>
          </p:cNvPr>
          <p:cNvSpPr/>
          <p:nvPr/>
        </p:nvSpPr>
        <p:spPr>
          <a:xfrm>
            <a:off x="1432558" y="2706547"/>
            <a:ext cx="9221101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Family Reunions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FB3D5-85B6-43D7-9A57-5BFEB1B9EC98}"/>
              </a:ext>
            </a:extLst>
          </p:cNvPr>
          <p:cNvSpPr/>
          <p:nvPr/>
        </p:nvSpPr>
        <p:spPr>
          <a:xfrm>
            <a:off x="1432558" y="3360470"/>
            <a:ext cx="9115311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Family Holiday Events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60BC7C-7DA8-4E3B-818D-EC26BC20602A}"/>
              </a:ext>
            </a:extLst>
          </p:cNvPr>
          <p:cNvSpPr/>
          <p:nvPr/>
        </p:nvSpPr>
        <p:spPr>
          <a:xfrm>
            <a:off x="1432557" y="4014393"/>
            <a:ext cx="9115311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Family Celebrations, examples: 50</a:t>
            </a:r>
            <a:r>
              <a:rPr lang="en-US" sz="2400" baseline="30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wedding anniversary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587223-E40A-47D0-ABA9-F92C7BAA8095}"/>
              </a:ext>
            </a:extLst>
          </p:cNvPr>
          <p:cNvSpPr/>
          <p:nvPr/>
        </p:nvSpPr>
        <p:spPr>
          <a:xfrm>
            <a:off x="1432557" y="4700761"/>
            <a:ext cx="9115311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Family Vacations/Cruises, etc.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F07E9B-C75B-4D1A-9B8C-59029A61F09E}"/>
              </a:ext>
            </a:extLst>
          </p:cNvPr>
          <p:cNvSpPr/>
          <p:nvPr/>
        </p:nvSpPr>
        <p:spPr>
          <a:xfrm>
            <a:off x="1432557" y="5376164"/>
            <a:ext cx="9115311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Anytime the entire family is together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A571F0-CBAB-492A-B678-12146B1D291D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441C3BC-08F2-4BBE-A8D1-70B272F14E5C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8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70F544-A352-4D23-B851-60DAB5F829D8}"/>
              </a:ext>
            </a:extLst>
          </p:cNvPr>
          <p:cNvSpPr txBox="1"/>
          <p:nvPr/>
        </p:nvSpPr>
        <p:spPr>
          <a:xfrm>
            <a:off x="0" y="5328512"/>
            <a:ext cx="12191980" cy="806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07784-28D8-4437-A47F-619AFB056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DDF9A4-3864-4A21-91BC-CF79FF48AE4B}"/>
              </a:ext>
            </a:extLst>
          </p:cNvPr>
          <p:cNvSpPr txBox="1"/>
          <p:nvPr/>
        </p:nvSpPr>
        <p:spPr>
          <a:xfrm>
            <a:off x="20" y="5167985"/>
            <a:ext cx="121919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Family Vision Recognition Examples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Families Learning Together Build Generational Wealth</a:t>
            </a:r>
          </a:p>
        </p:txBody>
      </p:sp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6BD3663-22AF-4DC9-BFD1-0BA90847C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0" y="5279172"/>
            <a:ext cx="601948" cy="7198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380773-EB3A-4E27-8675-26B1A4B0E861}"/>
              </a:ext>
            </a:extLst>
          </p:cNvPr>
          <p:cNvSpPr/>
          <p:nvPr/>
        </p:nvSpPr>
        <p:spPr>
          <a:xfrm flipV="1">
            <a:off x="-20" y="5008729"/>
            <a:ext cx="12192000" cy="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F754D-188C-4559-9DDB-58E7BA106E18}"/>
              </a:ext>
            </a:extLst>
          </p:cNvPr>
          <p:cNvSpPr/>
          <p:nvPr/>
        </p:nvSpPr>
        <p:spPr>
          <a:xfrm flipV="1">
            <a:off x="0" y="6104851"/>
            <a:ext cx="12192000" cy="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AD743-81B3-4D84-ADFF-EEF3E6ECC11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844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b="1" dirty="0">
                <a:latin typeface="Georgia" panose="02040502050405020303" pitchFamily="18" charset="0"/>
              </a:rPr>
              <a:t>Family Vision Recognition Examples: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C0D2D9-E8CC-4DDA-AD35-15B411648EDE}"/>
              </a:ext>
            </a:extLst>
          </p:cNvPr>
          <p:cNvSpPr/>
          <p:nvPr/>
        </p:nvSpPr>
        <p:spPr>
          <a:xfrm>
            <a:off x="1518619" y="2680303"/>
            <a:ext cx="8238698" cy="496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Educational Achievements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17A590-E317-4209-AE45-E732B7CD5859}"/>
              </a:ext>
            </a:extLst>
          </p:cNvPr>
          <p:cNvSpPr/>
          <p:nvPr/>
        </p:nvSpPr>
        <p:spPr>
          <a:xfrm>
            <a:off x="1518619" y="3386484"/>
            <a:ext cx="8238698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Wealth Building Achievements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5C5182-2B2F-4E10-B2C2-8CD8FF5C228D}"/>
              </a:ext>
            </a:extLst>
          </p:cNvPr>
          <p:cNvSpPr/>
          <p:nvPr/>
        </p:nvSpPr>
        <p:spPr>
          <a:xfrm>
            <a:off x="1518618" y="4151454"/>
            <a:ext cx="8238698" cy="496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 Estate Achievements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A574D6-6456-46F5-9E07-6769C81E354D}"/>
              </a:ext>
            </a:extLst>
          </p:cNvPr>
          <p:cNvSpPr/>
          <p:nvPr/>
        </p:nvSpPr>
        <p:spPr>
          <a:xfrm>
            <a:off x="1518619" y="4930402"/>
            <a:ext cx="8238697" cy="496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License Achievements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D4357D-1788-4ED9-8709-315A766204A9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EDA31D5-6258-422C-8816-F056AEFC3808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62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b="1" dirty="0">
                <a:latin typeface="Georgia" panose="02040502050405020303" pitchFamily="18" charset="0"/>
              </a:rPr>
              <a:t>Family Vision Recognition Examples: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D48243-C582-443C-9E32-B8C2F1664079}"/>
              </a:ext>
            </a:extLst>
          </p:cNvPr>
          <p:cNvSpPr/>
          <p:nvPr/>
        </p:nvSpPr>
        <p:spPr>
          <a:xfrm>
            <a:off x="1525893" y="2680303"/>
            <a:ext cx="5468672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 &amp; Fitness Achievements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3A415D-1E9D-439C-9022-5D40B8D1D6B9}"/>
              </a:ext>
            </a:extLst>
          </p:cNvPr>
          <p:cNvSpPr/>
          <p:nvPr/>
        </p:nvSpPr>
        <p:spPr>
          <a:xfrm>
            <a:off x="1525892" y="3461846"/>
            <a:ext cx="5468673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Military Achievements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B369BD-7F70-4049-ABC5-B5F79C793B84}"/>
              </a:ext>
            </a:extLst>
          </p:cNvPr>
          <p:cNvSpPr/>
          <p:nvPr/>
        </p:nvSpPr>
        <p:spPr>
          <a:xfrm>
            <a:off x="1525893" y="4243389"/>
            <a:ext cx="5468673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Spiritual/Religious Achievements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0C8162-CC2A-45F1-9AD5-2235E35BD370}"/>
              </a:ext>
            </a:extLst>
          </p:cNvPr>
          <p:cNvSpPr/>
          <p:nvPr/>
        </p:nvSpPr>
        <p:spPr>
          <a:xfrm>
            <a:off x="1525892" y="4998688"/>
            <a:ext cx="4570107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more …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AE8E9C-A656-4A45-9F8D-324D2AFA4F77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052621-1220-4E52-8EA6-895556DEA017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83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70F544-A352-4D23-B851-60DAB5F829D8}"/>
              </a:ext>
            </a:extLst>
          </p:cNvPr>
          <p:cNvSpPr txBox="1"/>
          <p:nvPr/>
        </p:nvSpPr>
        <p:spPr>
          <a:xfrm>
            <a:off x="0" y="5328512"/>
            <a:ext cx="12191980" cy="806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07784-28D8-4437-A47F-619AFB056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79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DDF9A4-3864-4A21-91BC-CF79FF48AE4B}"/>
              </a:ext>
            </a:extLst>
          </p:cNvPr>
          <p:cNvSpPr txBox="1"/>
          <p:nvPr/>
        </p:nvSpPr>
        <p:spPr>
          <a:xfrm>
            <a:off x="20" y="5167985"/>
            <a:ext cx="121919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Steps To Creating A Family Rewards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Families Learning Together Build Generational Wealth</a:t>
            </a:r>
          </a:p>
        </p:txBody>
      </p:sp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6BD3663-22AF-4DC9-BFD1-0BA90847C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0" y="5279172"/>
            <a:ext cx="601948" cy="7198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380773-EB3A-4E27-8675-26B1A4B0E861}"/>
              </a:ext>
            </a:extLst>
          </p:cNvPr>
          <p:cNvSpPr/>
          <p:nvPr/>
        </p:nvSpPr>
        <p:spPr>
          <a:xfrm flipV="1">
            <a:off x="-20" y="5008729"/>
            <a:ext cx="12192000" cy="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F754D-188C-4559-9DDB-58E7BA106E18}"/>
              </a:ext>
            </a:extLst>
          </p:cNvPr>
          <p:cNvSpPr/>
          <p:nvPr/>
        </p:nvSpPr>
        <p:spPr>
          <a:xfrm flipV="1">
            <a:off x="0" y="6104851"/>
            <a:ext cx="12192000" cy="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AD743-81B3-4D84-ADFF-EEF3E6ECC11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2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b="1" dirty="0">
                <a:latin typeface="Georgia" panose="02040502050405020303" pitchFamily="18" charset="0"/>
              </a:rPr>
              <a:t>Steps to creating a family rewards system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CB620-33DC-4CA8-86F4-BD10181A8A6F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9DCD7E-6291-42C0-9581-07648A474C9F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7D04A9-BF98-4252-A533-FFD1E91DD36F}"/>
              </a:ext>
            </a:extLst>
          </p:cNvPr>
          <p:cNvSpPr/>
          <p:nvPr/>
        </p:nvSpPr>
        <p:spPr>
          <a:xfrm>
            <a:off x="1538699" y="2808476"/>
            <a:ext cx="9088581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 1: Written Family Vision Statement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BEFBFE-5843-4D6C-83B0-42F74FDD0AC1}"/>
              </a:ext>
            </a:extLst>
          </p:cNvPr>
          <p:cNvSpPr txBox="1"/>
          <p:nvPr/>
        </p:nvSpPr>
        <p:spPr>
          <a:xfrm>
            <a:off x="2226597" y="3449387"/>
            <a:ext cx="6094602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Written Family Mission Statement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1478C3-6CE8-4609-A58C-09D7E252F020}"/>
              </a:ext>
            </a:extLst>
          </p:cNvPr>
          <p:cNvSpPr txBox="1"/>
          <p:nvPr/>
        </p:nvSpPr>
        <p:spPr>
          <a:xfrm>
            <a:off x="2226597" y="4135037"/>
            <a:ext cx="6094602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Written Objectives or Goals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B7DBE-22D3-4A74-9939-E6FB67660293}"/>
              </a:ext>
            </a:extLst>
          </p:cNvPr>
          <p:cNvSpPr txBox="1"/>
          <p:nvPr/>
        </p:nvSpPr>
        <p:spPr>
          <a:xfrm>
            <a:off x="2226597" y="4736648"/>
            <a:ext cx="6094602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Written Family Core Values</a:t>
            </a:r>
          </a:p>
        </p:txBody>
      </p:sp>
    </p:spTree>
    <p:extLst>
      <p:ext uri="{BB962C8B-B14F-4D97-AF65-F5344CB8AC3E}">
        <p14:creationId xmlns:p14="http://schemas.microsoft.com/office/powerpoint/2010/main" val="35073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b="1" dirty="0">
                <a:latin typeface="Georgia" panose="02040502050405020303" pitchFamily="18" charset="0"/>
              </a:rPr>
              <a:t>Steps to creating a family rewards system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875F6A-4CA7-4609-AC42-EB865C1C835C}"/>
              </a:ext>
            </a:extLst>
          </p:cNvPr>
          <p:cNvSpPr/>
          <p:nvPr/>
        </p:nvSpPr>
        <p:spPr>
          <a:xfrm>
            <a:off x="1535185" y="3746164"/>
            <a:ext cx="8748144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 3: Establish a Family Vision Rewards Program </a:t>
            </a:r>
            <a:r>
              <a:rPr lang="en-US" sz="2400" b="1" u="sng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Budget</a:t>
            </a:r>
            <a:endParaRPr lang="en-US" sz="2400" b="1" u="sng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CB620-33DC-4CA8-86F4-BD10181A8A6F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9DCD7E-6291-42C0-9581-07648A474C9F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DA0D3D-5D96-40BE-8C23-2B74B0F992F5}"/>
              </a:ext>
            </a:extLst>
          </p:cNvPr>
          <p:cNvSpPr/>
          <p:nvPr/>
        </p:nvSpPr>
        <p:spPr>
          <a:xfrm>
            <a:off x="1535184" y="4621552"/>
            <a:ext cx="8748144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 4: Establish a written Family Vision Rewards Program</a:t>
            </a:r>
            <a:endParaRPr lang="en-US" sz="2400" b="1" u="sng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72B242-2EDB-4593-9ABC-07989B0835E5}"/>
              </a:ext>
            </a:extLst>
          </p:cNvPr>
          <p:cNvSpPr/>
          <p:nvPr/>
        </p:nvSpPr>
        <p:spPr>
          <a:xfrm>
            <a:off x="1535185" y="2870776"/>
            <a:ext cx="8748143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 2: Establish a Family Vision Rewards Program Committee</a:t>
            </a:r>
            <a:endParaRPr lang="en-US" sz="2400" b="1" u="sng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3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b="1" dirty="0">
                <a:latin typeface="Georgia" panose="02040502050405020303" pitchFamily="18" charset="0"/>
              </a:rPr>
              <a:t>Steps to creating a family rewards system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875F6A-4CA7-4609-AC42-EB865C1C835C}"/>
              </a:ext>
            </a:extLst>
          </p:cNvPr>
          <p:cNvSpPr/>
          <p:nvPr/>
        </p:nvSpPr>
        <p:spPr>
          <a:xfrm>
            <a:off x="1560352" y="3429000"/>
            <a:ext cx="8706200" cy="90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 6: </a:t>
            </a:r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the frequency you will keep your family updated on the results  (weekly, monthly, quarterly, etc.)</a:t>
            </a:r>
            <a:endParaRPr lang="en-US" sz="2400" b="1" u="sng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CB620-33DC-4CA8-86F4-BD10181A8A6F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9DCD7E-6291-42C0-9581-07648A474C9F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DA0D3D-5D96-40BE-8C23-2B74B0F992F5}"/>
              </a:ext>
            </a:extLst>
          </p:cNvPr>
          <p:cNvSpPr/>
          <p:nvPr/>
        </p:nvSpPr>
        <p:spPr>
          <a:xfrm>
            <a:off x="1560352" y="4622573"/>
            <a:ext cx="8768759" cy="90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 6: Determine the method of communication (emails, private Facebook Group Page, text, etc.)</a:t>
            </a:r>
            <a:endParaRPr lang="en-US" sz="2400" b="1" u="sng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A34B9-13B0-4FBF-9EC6-A3CBE3FF0B68}"/>
              </a:ext>
            </a:extLst>
          </p:cNvPr>
          <p:cNvSpPr txBox="1"/>
          <p:nvPr/>
        </p:nvSpPr>
        <p:spPr>
          <a:xfrm>
            <a:off x="1560352" y="2664628"/>
            <a:ext cx="9328558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 5: Communicate it to your family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07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b="1" dirty="0">
                <a:latin typeface="Georgia" panose="02040502050405020303" pitchFamily="18" charset="0"/>
              </a:rPr>
              <a:t>Steps to creating a family rewards system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875F6A-4CA7-4609-AC42-EB865C1C835C}"/>
              </a:ext>
            </a:extLst>
          </p:cNvPr>
          <p:cNvSpPr/>
          <p:nvPr/>
        </p:nvSpPr>
        <p:spPr>
          <a:xfrm>
            <a:off x="1602297" y="2833691"/>
            <a:ext cx="8681033" cy="90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 8: Schedule your annual Family Vision Rewards Celebration or Banquet</a:t>
            </a:r>
            <a:endParaRPr lang="en-US" sz="2400" b="1" u="sng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CB620-33DC-4CA8-86F4-BD10181A8A6F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9DCD7E-6291-42C0-9581-07648A474C9F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502D75-A0E2-44C8-A94F-5714B103D272}"/>
              </a:ext>
            </a:extLst>
          </p:cNvPr>
          <p:cNvSpPr/>
          <p:nvPr/>
        </p:nvSpPr>
        <p:spPr>
          <a:xfrm>
            <a:off x="1602297" y="4059882"/>
            <a:ext cx="8967831" cy="90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 9: Create a list of family members and community influencers to invite </a:t>
            </a:r>
            <a:endParaRPr lang="en-US" sz="2400" b="1" u="sng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70F544-A352-4D23-B851-60DAB5F829D8}"/>
              </a:ext>
            </a:extLst>
          </p:cNvPr>
          <p:cNvSpPr txBox="1"/>
          <p:nvPr/>
        </p:nvSpPr>
        <p:spPr>
          <a:xfrm>
            <a:off x="0" y="5328512"/>
            <a:ext cx="12191980" cy="806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07784-28D8-4437-A47F-619AFB056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DDF9A4-3864-4A21-91BC-CF79FF48AE4B}"/>
              </a:ext>
            </a:extLst>
          </p:cNvPr>
          <p:cNvSpPr txBox="1"/>
          <p:nvPr/>
        </p:nvSpPr>
        <p:spPr>
          <a:xfrm>
            <a:off x="20" y="5167985"/>
            <a:ext cx="121919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Family Vision Reward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Families Learning Together Build Generational Wealth</a:t>
            </a:r>
          </a:p>
        </p:txBody>
      </p:sp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6BD3663-22AF-4DC9-BFD1-0BA90847C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0" y="5279172"/>
            <a:ext cx="601948" cy="7198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380773-EB3A-4E27-8675-26B1A4B0E861}"/>
              </a:ext>
            </a:extLst>
          </p:cNvPr>
          <p:cNvSpPr/>
          <p:nvPr/>
        </p:nvSpPr>
        <p:spPr>
          <a:xfrm flipV="1">
            <a:off x="-20" y="5008729"/>
            <a:ext cx="12192000" cy="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F754D-188C-4559-9DDB-58E7BA106E18}"/>
              </a:ext>
            </a:extLst>
          </p:cNvPr>
          <p:cNvSpPr/>
          <p:nvPr/>
        </p:nvSpPr>
        <p:spPr>
          <a:xfrm flipV="1">
            <a:off x="0" y="6104851"/>
            <a:ext cx="12192000" cy="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AD743-81B3-4D84-ADFF-EEF3E6ECC11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39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b="1" dirty="0">
                <a:latin typeface="Georgia" panose="02040502050405020303" pitchFamily="18" charset="0"/>
              </a:rPr>
              <a:t>Tips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875F6A-4CA7-4609-AC42-EB865C1C835C}"/>
              </a:ext>
            </a:extLst>
          </p:cNvPr>
          <p:cNvSpPr/>
          <p:nvPr/>
        </p:nvSpPr>
        <p:spPr>
          <a:xfrm>
            <a:off x="1516082" y="2580388"/>
            <a:ext cx="9088581" cy="133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Reward behavior that motivates family members; whose actions have moved the entire family closer towards achieving your family vision and mission.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9841E9-BD0F-484E-8E45-1B0071E05101}"/>
              </a:ext>
            </a:extLst>
          </p:cNvPr>
          <p:cNvSpPr/>
          <p:nvPr/>
        </p:nvSpPr>
        <p:spPr>
          <a:xfrm>
            <a:off x="1538699" y="4350391"/>
            <a:ext cx="9088582" cy="90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not underestimate the power and long-term </a:t>
            </a:r>
            <a:r>
              <a:rPr lang="en-US" sz="240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positive effects </a:t>
            </a: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400" b="1" u="sng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sincerely</a:t>
            </a: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recognizing and rewarding family members.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CB620-33DC-4CA8-86F4-BD10181A8A6F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9DCD7E-6291-42C0-9581-07648A474C9F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90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b="1" dirty="0">
                <a:latin typeface="Georgia" panose="02040502050405020303" pitchFamily="18" charset="0"/>
              </a:rPr>
              <a:t>Question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875F6A-4CA7-4609-AC42-EB865C1C835C}"/>
              </a:ext>
            </a:extLst>
          </p:cNvPr>
          <p:cNvSpPr/>
          <p:nvPr/>
        </p:nvSpPr>
        <p:spPr>
          <a:xfrm>
            <a:off x="1516082" y="2580388"/>
            <a:ext cx="9088581" cy="150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is a good example of a formal family vision reward system?</a:t>
            </a:r>
            <a:endParaRPr lang="en-US" sz="44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CB620-33DC-4CA8-86F4-BD10181A8A6F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9DCD7E-6291-42C0-9581-07648A474C9F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63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0CEA2F-B6D1-424D-AE98-B9D2B776FFF2}"/>
              </a:ext>
            </a:extLst>
          </p:cNvPr>
          <p:cNvSpPr txBox="1">
            <a:spLocks/>
          </p:cNvSpPr>
          <p:nvPr/>
        </p:nvSpPr>
        <p:spPr>
          <a:xfrm>
            <a:off x="944880" y="2807920"/>
            <a:ext cx="11033760" cy="1136737"/>
          </a:xfrm>
          <a:prstGeom prst="rect">
            <a:avLst/>
          </a:prstGeom>
        </p:spPr>
        <p:txBody>
          <a:bodyPr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3200">
              <a:latin typeface="Georgia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D4BFF0-58D4-49FB-9EB3-6A8EB74B92F5}"/>
              </a:ext>
            </a:extLst>
          </p:cNvPr>
          <p:cNvSpPr txBox="1">
            <a:spLocks/>
          </p:cNvSpPr>
          <p:nvPr/>
        </p:nvSpPr>
        <p:spPr>
          <a:xfrm>
            <a:off x="586740" y="2389108"/>
            <a:ext cx="11018520" cy="13801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small" dirty="0">
                <a:latin typeface="Georgia" panose="02040502050405020303" pitchFamily="18" charset="0"/>
              </a:rPr>
              <a:t>Assignment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E362D-D35D-4235-9FAD-0E2469D11D88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F7202C-DF9A-4336-BFDF-731E02E9295D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4D20E9-3B59-4922-AD62-53DC08EA7225}"/>
              </a:ext>
            </a:extLst>
          </p:cNvPr>
          <p:cNvSpPr/>
          <p:nvPr/>
        </p:nvSpPr>
        <p:spPr>
          <a:xfrm>
            <a:off x="8894895" y="3944657"/>
            <a:ext cx="1577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WKB p.85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6562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-109" y="4001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867" y="5250869"/>
            <a:ext cx="10080703" cy="8449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>
                <a:latin typeface="Georgia" panose="02040502050405020303" pitchFamily="18" charset="0"/>
              </a:rPr>
              <a:t>Global Family Success Program</a:t>
            </a:r>
            <a:br>
              <a:rPr lang="en-US" sz="4900" b="1" dirty="0">
                <a:latin typeface="Georgia" panose="02040502050405020303" pitchFamily="18" charset="0"/>
              </a:rPr>
            </a:br>
            <a:r>
              <a:rPr lang="en-US" sz="1600" b="1" i="1" dirty="0">
                <a:latin typeface="Georgia" panose="02040502050405020303" pitchFamily="18" charset="0"/>
              </a:rPr>
              <a:t>A Generations Empowerment Enterprises, LLC Program</a:t>
            </a:r>
            <a:endParaRPr lang="en-US" sz="3600" i="1" dirty="0"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B5F0E4-790D-484F-9895-AFD3D150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" y="5328512"/>
            <a:ext cx="601948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7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0CEA2F-B6D1-424D-AE98-B9D2B776FFF2}"/>
              </a:ext>
            </a:extLst>
          </p:cNvPr>
          <p:cNvSpPr txBox="1">
            <a:spLocks/>
          </p:cNvSpPr>
          <p:nvPr/>
        </p:nvSpPr>
        <p:spPr>
          <a:xfrm>
            <a:off x="944880" y="2807920"/>
            <a:ext cx="11033760" cy="1136737"/>
          </a:xfrm>
          <a:prstGeom prst="rect">
            <a:avLst/>
          </a:prstGeom>
        </p:spPr>
        <p:txBody>
          <a:bodyPr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3200">
              <a:latin typeface="Georgia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D4BFF0-58D4-49FB-9EB3-6A8EB74B92F5}"/>
              </a:ext>
            </a:extLst>
          </p:cNvPr>
          <p:cNvSpPr txBox="1">
            <a:spLocks/>
          </p:cNvSpPr>
          <p:nvPr/>
        </p:nvSpPr>
        <p:spPr>
          <a:xfrm>
            <a:off x="419548" y="2389108"/>
            <a:ext cx="11360076" cy="13801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small" dirty="0">
                <a:latin typeface="Georgia" panose="02040502050405020303" pitchFamily="18" charset="0"/>
              </a:rPr>
              <a:t>Chapter 14</a:t>
            </a:r>
          </a:p>
          <a:p>
            <a:r>
              <a:rPr lang="en-US" sz="4400" b="1" cap="small" dirty="0">
                <a:latin typeface="Georgia" panose="02040502050405020303" pitchFamily="18" charset="0"/>
              </a:rPr>
              <a:t>Family Vision Reward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77CAF-6FC2-4C10-9441-B1EE6E410908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</p:spTree>
    <p:extLst>
      <p:ext uri="{BB962C8B-B14F-4D97-AF65-F5344CB8AC3E}">
        <p14:creationId xmlns:p14="http://schemas.microsoft.com/office/powerpoint/2010/main" val="2312064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0CEA2F-B6D1-424D-AE98-B9D2B776FFF2}"/>
              </a:ext>
            </a:extLst>
          </p:cNvPr>
          <p:cNvSpPr txBox="1">
            <a:spLocks/>
          </p:cNvSpPr>
          <p:nvPr/>
        </p:nvSpPr>
        <p:spPr>
          <a:xfrm>
            <a:off x="907558" y="2433413"/>
            <a:ext cx="11033760" cy="921899"/>
          </a:xfrm>
          <a:prstGeom prst="rect">
            <a:avLst/>
          </a:prstGeom>
        </p:spPr>
        <p:txBody>
          <a:bodyPr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3200">
              <a:latin typeface="Georgia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D5672D-B724-4A45-8B91-F4FDF6F17520}"/>
              </a:ext>
            </a:extLst>
          </p:cNvPr>
          <p:cNvSpPr txBox="1">
            <a:spLocks/>
          </p:cNvSpPr>
          <p:nvPr/>
        </p:nvSpPr>
        <p:spPr>
          <a:xfrm>
            <a:off x="1502485" y="2182635"/>
            <a:ext cx="9187030" cy="288959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i="1" dirty="0">
                <a:latin typeface="Georgia" panose="02040502050405020303" pitchFamily="18" charset="0"/>
              </a:rPr>
              <a:t>"People work for money but go the extra mile for recognition, praise and rewards." </a:t>
            </a:r>
            <a:endParaRPr lang="en-US" sz="4000" dirty="0"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By Dale Carnegie, Leadership Training Guru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8B0DCB-712F-4C28-B352-4F4943D34A85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4FE6F4-1E4C-4A9C-B73E-158ED13C874B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220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560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b="1" dirty="0">
                <a:solidFill>
                  <a:srgbClr val="0000CC"/>
                </a:solidFill>
                <a:latin typeface="Georgia" panose="02040502050405020303" pitchFamily="18" charset="0"/>
              </a:rPr>
              <a:t>Employee Recognition Program</a:t>
            </a:r>
            <a:endParaRPr lang="en-US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4B40B-5D00-4A74-9CE7-0A506BDDE992}"/>
              </a:ext>
            </a:extLst>
          </p:cNvPr>
          <p:cNvSpPr/>
          <p:nvPr/>
        </p:nvSpPr>
        <p:spPr>
          <a:xfrm>
            <a:off x="1538344" y="2517257"/>
            <a:ext cx="9122484" cy="1756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According to a survey by World at Work, an organization of human resource professionals, nearly </a:t>
            </a:r>
            <a:r>
              <a:rPr lang="en-US" sz="2400" b="1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90% </a:t>
            </a: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their member’s employers offer some type of formal recognition program. </a:t>
            </a:r>
            <a:r>
              <a:rPr lang="en-US" sz="2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(This is from a survey of more than 5,000 companies)</a:t>
            </a:r>
            <a:endParaRPr lang="en-US" sz="2400" i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80BA4D-5C37-4A1A-9DCB-724779534AC9}"/>
              </a:ext>
            </a:extLst>
          </p:cNvPr>
          <p:cNvSpPr/>
          <p:nvPr/>
        </p:nvSpPr>
        <p:spPr>
          <a:xfrm>
            <a:off x="1538341" y="4936288"/>
            <a:ext cx="9122487" cy="71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Reference: Article: Vast majority of employers have employee recognition programs. By Jack Craver dated June 12, 2017; Go to </a:t>
            </a:r>
            <a:r>
              <a:rPr lang="en-US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https://www.benefitspro.com/2017/06/12/vast-majority-of-employers-have-employee-recogniti</a:t>
            </a:r>
            <a:endParaRPr lang="en-US" sz="12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DA2D8-24B8-4ED3-BFD9-A9AFC1108DA6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4C7A2F-1A52-4F54-A34F-C726F8E03CF0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0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4000" b="1" dirty="0">
                <a:latin typeface="Georgia" panose="02040502050405020303" pitchFamily="18" charset="0"/>
              </a:rPr>
              <a:t>Objectives: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7ACF1B-84B9-42BF-863A-D8F6BA279C3F}"/>
              </a:ext>
            </a:extLst>
          </p:cNvPr>
          <p:cNvSpPr/>
          <p:nvPr/>
        </p:nvSpPr>
        <p:spPr>
          <a:xfrm>
            <a:off x="9427078" y="2151367"/>
            <a:ext cx="1965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WKB p.82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74D637-2A7C-42D6-B894-CCD0EE6CD7D5}"/>
              </a:ext>
            </a:extLst>
          </p:cNvPr>
          <p:cNvSpPr/>
          <p:nvPr/>
        </p:nvSpPr>
        <p:spPr>
          <a:xfrm>
            <a:off x="1432558" y="3072172"/>
            <a:ext cx="9326884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the benefits of an effective family rewards program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22452B-F5A5-47AC-81F1-C8001C8F880E}"/>
              </a:ext>
            </a:extLst>
          </p:cNvPr>
          <p:cNvSpPr/>
          <p:nvPr/>
        </p:nvSpPr>
        <p:spPr>
          <a:xfrm>
            <a:off x="1432558" y="3832905"/>
            <a:ext cx="8270840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the best time to host a family rewards ceremony</a:t>
            </a:r>
            <a:endParaRPr lang="en-US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E482B-18FD-4F55-A958-8F3A89591005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9B21E6-CF9A-4ACF-954E-15C7A0AE851D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88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70F544-A352-4D23-B851-60DAB5F829D8}"/>
              </a:ext>
            </a:extLst>
          </p:cNvPr>
          <p:cNvSpPr txBox="1"/>
          <p:nvPr/>
        </p:nvSpPr>
        <p:spPr>
          <a:xfrm>
            <a:off x="0" y="5328512"/>
            <a:ext cx="12191980" cy="806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07784-28D8-4437-A47F-619AFB056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DDF9A4-3864-4A21-91BC-CF79FF48AE4B}"/>
              </a:ext>
            </a:extLst>
          </p:cNvPr>
          <p:cNvSpPr txBox="1"/>
          <p:nvPr/>
        </p:nvSpPr>
        <p:spPr>
          <a:xfrm>
            <a:off x="20" y="5167985"/>
            <a:ext cx="121919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Family Vision Rewards Program Benefits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Families Learning Together Build Generational Wealth</a:t>
            </a:r>
          </a:p>
        </p:txBody>
      </p:sp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6BD3663-22AF-4DC9-BFD1-0BA90847C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0" y="5279172"/>
            <a:ext cx="601948" cy="7198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380773-EB3A-4E27-8675-26B1A4B0E861}"/>
              </a:ext>
            </a:extLst>
          </p:cNvPr>
          <p:cNvSpPr/>
          <p:nvPr/>
        </p:nvSpPr>
        <p:spPr>
          <a:xfrm flipV="1">
            <a:off x="-20" y="5008729"/>
            <a:ext cx="12192000" cy="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F754D-188C-4559-9DDB-58E7BA106E18}"/>
              </a:ext>
            </a:extLst>
          </p:cNvPr>
          <p:cNvSpPr/>
          <p:nvPr/>
        </p:nvSpPr>
        <p:spPr>
          <a:xfrm flipV="1">
            <a:off x="0" y="6104851"/>
            <a:ext cx="12192000" cy="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AD743-81B3-4D84-ADFF-EEF3E6ECC11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439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b="1" dirty="0">
                <a:latin typeface="Georgia" panose="02040502050405020303" pitchFamily="18" charset="0"/>
              </a:rPr>
              <a:t>Family Vision Rewards Program Benefits: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4B40B-5D00-4A74-9CE7-0A506BDDE992}"/>
              </a:ext>
            </a:extLst>
          </p:cNvPr>
          <p:cNvSpPr/>
          <p:nvPr/>
        </p:nvSpPr>
        <p:spPr>
          <a:xfrm>
            <a:off x="1538344" y="2517257"/>
            <a:ext cx="9122484" cy="771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Increase the number of family members actively involved in attaining the family vision.</a:t>
            </a:r>
            <a:endParaRPr lang="en-US" sz="20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2AA4FD-2995-422B-B362-CB974099F625}"/>
              </a:ext>
            </a:extLst>
          </p:cNvPr>
          <p:cNvSpPr/>
          <p:nvPr/>
        </p:nvSpPr>
        <p:spPr>
          <a:xfrm>
            <a:off x="1538340" y="3479237"/>
            <a:ext cx="9122488" cy="771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Motivate the entire family to work together to achieve their family vision and mission.</a:t>
            </a:r>
            <a:endParaRPr lang="en-US" sz="20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80BA4D-5C37-4A1A-9DCB-724779534AC9}"/>
              </a:ext>
            </a:extLst>
          </p:cNvPr>
          <p:cNvSpPr/>
          <p:nvPr/>
        </p:nvSpPr>
        <p:spPr>
          <a:xfrm>
            <a:off x="1538341" y="4592344"/>
            <a:ext cx="9122487" cy="771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Boost the family morale by communicating to individual members how valuable they are to help accomplish the family vision.</a:t>
            </a:r>
            <a:endParaRPr lang="en-US" sz="20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DA2D8-24B8-4ED3-BFD9-A9AFC1108DA6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4C7A2F-1A52-4F54-A34F-C726F8E03CF0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27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40EC98-B96A-4580-81D3-80000A35AD23}"/>
              </a:ext>
            </a:extLst>
          </p:cNvPr>
          <p:cNvSpPr txBox="1">
            <a:spLocks/>
          </p:cNvSpPr>
          <p:nvPr/>
        </p:nvSpPr>
        <p:spPr>
          <a:xfrm>
            <a:off x="1432558" y="1957079"/>
            <a:ext cx="10172702" cy="749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b="1" dirty="0">
                <a:latin typeface="Georgia" panose="02040502050405020303" pitchFamily="18" charset="0"/>
              </a:rPr>
              <a:t>Family Vision Rewards Program Benefits: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0F2451-1E55-49A4-896B-F42CC395B101}"/>
              </a:ext>
            </a:extLst>
          </p:cNvPr>
          <p:cNvSpPr/>
          <p:nvPr/>
        </p:nvSpPr>
        <p:spPr>
          <a:xfrm>
            <a:off x="1432558" y="2706547"/>
            <a:ext cx="9221101" cy="771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Praise and appreciate family members that have accomplished specific tasks which supported the family vision.</a:t>
            </a:r>
            <a:endParaRPr lang="en-US" sz="20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FB3D5-85B6-43D7-9A57-5BFEB1B9EC98}"/>
              </a:ext>
            </a:extLst>
          </p:cNvPr>
          <p:cNvSpPr/>
          <p:nvPr/>
        </p:nvSpPr>
        <p:spPr>
          <a:xfrm>
            <a:off x="1538348" y="3893405"/>
            <a:ext cx="9115311" cy="771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Establish an environment that allows the family leaders/elders to provide positive feedback to individual family members.</a:t>
            </a:r>
            <a:endParaRPr lang="en-US" sz="20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60BC7C-7DA8-4E3B-818D-EC26BC20602A}"/>
              </a:ext>
            </a:extLst>
          </p:cNvPr>
          <p:cNvSpPr/>
          <p:nvPr/>
        </p:nvSpPr>
        <p:spPr>
          <a:xfrm>
            <a:off x="1538348" y="5080263"/>
            <a:ext cx="9115311" cy="771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Increase individual productivity by reinforcing positive behavior that supports the family’s vision and mission.</a:t>
            </a:r>
            <a:endParaRPr lang="en-US" sz="20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B7BCD3-91F5-4612-B52D-593D893CE7BF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2E877A-CB74-4F06-BD5D-22B75CE1E130}"/>
              </a:ext>
            </a:extLst>
          </p:cNvPr>
          <p:cNvSpPr txBox="1">
            <a:spLocks/>
          </p:cNvSpPr>
          <p:nvPr/>
        </p:nvSpPr>
        <p:spPr>
          <a:xfrm>
            <a:off x="586740" y="716369"/>
            <a:ext cx="11018520" cy="68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14: Family Vision Rewards System</a:t>
            </a:r>
            <a:endParaRPr lang="en-US" sz="4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29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1049</Words>
  <Application>Microsoft Office PowerPoint</Application>
  <PresentationFormat>Widescreen</PresentationFormat>
  <Paragraphs>145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Georgia</vt:lpstr>
      <vt:lpstr>Times New Roman</vt:lpstr>
      <vt:lpstr>Wingdings</vt:lpstr>
      <vt:lpstr>Office Theme</vt:lpstr>
      <vt:lpstr>Global Family Success Program A Generations Empowerment Enterprises, LLC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Family Success Program A Generations Empowerment Enterprises, LLC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Porter</dc:creator>
  <cp:lastModifiedBy>Phillip Porter</cp:lastModifiedBy>
  <cp:revision>3</cp:revision>
  <cp:lastPrinted>2020-10-05T18:08:16Z</cp:lastPrinted>
  <dcterms:created xsi:type="dcterms:W3CDTF">2020-01-17T19:41:28Z</dcterms:created>
  <dcterms:modified xsi:type="dcterms:W3CDTF">2021-05-27T21:58:31Z</dcterms:modified>
</cp:coreProperties>
</file>