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61" r:id="rId2"/>
    <p:sldId id="831" r:id="rId3"/>
    <p:sldId id="820" r:id="rId4"/>
    <p:sldId id="797" r:id="rId5"/>
    <p:sldId id="798" r:id="rId6"/>
    <p:sldId id="822" r:id="rId7"/>
    <p:sldId id="800" r:id="rId8"/>
    <p:sldId id="806" r:id="rId9"/>
    <p:sldId id="832" r:id="rId10"/>
    <p:sldId id="821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Porter" userId="afc1cc5d4ac9832e" providerId="LiveId" clId="{34E90A47-5DCD-4911-836E-D53CB332A994}"/>
    <pc:docChg chg="undo custSel modSld">
      <pc:chgData name="Phillip Porter" userId="afc1cc5d4ac9832e" providerId="LiveId" clId="{34E90A47-5DCD-4911-836E-D53CB332A994}" dt="2020-11-10T16:09:18.242" v="6" actId="1076"/>
      <pc:docMkLst>
        <pc:docMk/>
      </pc:docMkLst>
      <pc:sldChg chg="modSp mod">
        <pc:chgData name="Phillip Porter" userId="afc1cc5d4ac9832e" providerId="LiveId" clId="{34E90A47-5DCD-4911-836E-D53CB332A994}" dt="2020-11-10T16:09:18.242" v="6" actId="1076"/>
        <pc:sldMkLst>
          <pc:docMk/>
          <pc:sldMk cId="2853456643" sldId="801"/>
        </pc:sldMkLst>
        <pc:spChg chg="mod">
          <ac:chgData name="Phillip Porter" userId="afc1cc5d4ac9832e" providerId="LiveId" clId="{34E90A47-5DCD-4911-836E-D53CB332A994}" dt="2020-11-10T16:09:18.242" v="6" actId="1076"/>
          <ac:spMkLst>
            <pc:docMk/>
            <pc:sldMk cId="2853456643" sldId="801"/>
            <ac:spMk id="6" creationId="{8036460D-5735-431F-923D-62D20DA76A3C}"/>
          </ac:spMkLst>
        </pc:spChg>
      </pc:sldChg>
      <pc:sldChg chg="addSp delSp modSp mod">
        <pc:chgData name="Phillip Porter" userId="afc1cc5d4ac9832e" providerId="LiveId" clId="{34E90A47-5DCD-4911-836E-D53CB332A994}" dt="2020-11-10T16:03:50.295" v="2" actId="22"/>
        <pc:sldMkLst>
          <pc:docMk/>
          <pc:sldMk cId="915486182" sldId="820"/>
        </pc:sldMkLst>
        <pc:spChg chg="add del">
          <ac:chgData name="Phillip Porter" userId="afc1cc5d4ac9832e" providerId="LiveId" clId="{34E90A47-5DCD-4911-836E-D53CB332A994}" dt="2020-11-10T16:03:50.295" v="2" actId="22"/>
          <ac:spMkLst>
            <pc:docMk/>
            <pc:sldMk cId="915486182" sldId="820"/>
            <ac:spMk id="8" creationId="{77EDCAB6-78BD-4A02-AB2D-08F855551AAD}"/>
          </ac:spMkLst>
        </pc:spChg>
        <pc:spChg chg="mod">
          <ac:chgData name="Phillip Porter" userId="afc1cc5d4ac9832e" providerId="LiveId" clId="{34E90A47-5DCD-4911-836E-D53CB332A994}" dt="2020-10-24T18:36:04.557" v="0" actId="1076"/>
          <ac:spMkLst>
            <pc:docMk/>
            <pc:sldMk cId="915486182" sldId="820"/>
            <ac:spMk id="13" creationId="{84D4BFF0-58D4-49FB-9EB3-6A8EB74B92F5}"/>
          </ac:spMkLst>
        </pc:spChg>
      </pc:sldChg>
      <pc:sldChg chg="modSp mod">
        <pc:chgData name="Phillip Porter" userId="afc1cc5d4ac9832e" providerId="LiveId" clId="{34E90A47-5DCD-4911-836E-D53CB332A994}" dt="2020-11-10T16:04:21.385" v="5"/>
        <pc:sldMkLst>
          <pc:docMk/>
          <pc:sldMk cId="3709756716" sldId="829"/>
        </pc:sldMkLst>
        <pc:spChg chg="mod">
          <ac:chgData name="Phillip Porter" userId="afc1cc5d4ac9832e" providerId="LiveId" clId="{34E90A47-5DCD-4911-836E-D53CB332A994}" dt="2020-11-10T16:04:21.385" v="5"/>
          <ac:spMkLst>
            <pc:docMk/>
            <pc:sldMk cId="3709756716" sldId="829"/>
            <ac:spMk id="9" creationId="{47AABD65-B5BE-412D-A71A-5AF3DA176E06}"/>
          </ac:spMkLst>
        </pc:spChg>
        <pc:spChg chg="mod">
          <ac:chgData name="Phillip Porter" userId="afc1cc5d4ac9832e" providerId="LiveId" clId="{34E90A47-5DCD-4911-836E-D53CB332A994}" dt="2020-11-10T16:04:15.428" v="3" actId="21"/>
          <ac:spMkLst>
            <pc:docMk/>
            <pc:sldMk cId="3709756716" sldId="829"/>
            <ac:spMk id="13" creationId="{786F6374-576A-41B2-8093-FCAC54BEDED8}"/>
          </ac:spMkLst>
        </pc:spChg>
      </pc:sldChg>
    </pc:docChg>
  </pc:docChgLst>
  <pc:docChgLst>
    <pc:chgData name="Phillip Porter" userId="afc1cc5d4ac9832e" providerId="LiveId" clId="{F36FDA6D-CC21-4D41-89C3-2F5C5DCCD601}"/>
    <pc:docChg chg="addSld modSld sldOrd">
      <pc:chgData name="Phillip Porter" userId="afc1cc5d4ac9832e" providerId="LiveId" clId="{F36FDA6D-CC21-4D41-89C3-2F5C5DCCD601}" dt="2020-12-08T21:56:30.657" v="312" actId="33524"/>
      <pc:docMkLst>
        <pc:docMk/>
      </pc:docMkLst>
      <pc:sldChg chg="delSp modSp mod">
        <pc:chgData name="Phillip Porter" userId="afc1cc5d4ac9832e" providerId="LiveId" clId="{F36FDA6D-CC21-4D41-89C3-2F5C5DCCD601}" dt="2020-12-08T21:30:47.130" v="9"/>
        <pc:sldMkLst>
          <pc:docMk/>
          <pc:sldMk cId="438213369" sldId="798"/>
        </pc:sldMkLst>
        <pc:spChg chg="del mod">
          <ac:chgData name="Phillip Porter" userId="afc1cc5d4ac9832e" providerId="LiveId" clId="{F36FDA6D-CC21-4D41-89C3-2F5C5DCCD601}" dt="2020-12-08T21:30:47.130" v="9"/>
          <ac:spMkLst>
            <pc:docMk/>
            <pc:sldMk cId="438213369" sldId="798"/>
            <ac:spMk id="14" creationId="{067ACF1B-84B9-42BF-863A-D8F6BA279C3F}"/>
          </ac:spMkLst>
        </pc:spChg>
      </pc:sldChg>
      <pc:sldChg chg="modAnim">
        <pc:chgData name="Phillip Porter" userId="afc1cc5d4ac9832e" providerId="LiveId" clId="{F36FDA6D-CC21-4D41-89C3-2F5C5DCCD601}" dt="2020-12-08T21:53:56.072" v="288"/>
        <pc:sldMkLst>
          <pc:docMk/>
          <pc:sldMk cId="3834455445" sldId="800"/>
        </pc:sldMkLst>
      </pc:sldChg>
      <pc:sldChg chg="modAnim">
        <pc:chgData name="Phillip Porter" userId="afc1cc5d4ac9832e" providerId="LiveId" clId="{F36FDA6D-CC21-4D41-89C3-2F5C5DCCD601}" dt="2020-12-08T21:54:15.210" v="293"/>
        <pc:sldMkLst>
          <pc:docMk/>
          <pc:sldMk cId="2853456643" sldId="801"/>
        </pc:sldMkLst>
      </pc:sldChg>
      <pc:sldChg chg="modSp modAnim">
        <pc:chgData name="Phillip Porter" userId="afc1cc5d4ac9832e" providerId="LiveId" clId="{F36FDA6D-CC21-4D41-89C3-2F5C5DCCD601}" dt="2020-12-08T21:55:35.224" v="302" actId="255"/>
        <pc:sldMkLst>
          <pc:docMk/>
          <pc:sldMk cId="1965369077" sldId="802"/>
        </pc:sldMkLst>
        <pc:spChg chg="mod">
          <ac:chgData name="Phillip Porter" userId="afc1cc5d4ac9832e" providerId="LiveId" clId="{F36FDA6D-CC21-4D41-89C3-2F5C5DCCD601}" dt="2020-12-08T21:55:21.127" v="299" actId="255"/>
          <ac:spMkLst>
            <pc:docMk/>
            <pc:sldMk cId="1965369077" sldId="802"/>
            <ac:spMk id="2" creationId="{B7429CC4-5519-4912-916D-B36EE51FE2A2}"/>
          </ac:spMkLst>
        </pc:spChg>
        <pc:spChg chg="mod">
          <ac:chgData name="Phillip Porter" userId="afc1cc5d4ac9832e" providerId="LiveId" clId="{F36FDA6D-CC21-4D41-89C3-2F5C5DCCD601}" dt="2020-12-08T21:55:25.342" v="300" actId="255"/>
          <ac:spMkLst>
            <pc:docMk/>
            <pc:sldMk cId="1965369077" sldId="802"/>
            <ac:spMk id="9" creationId="{D646C518-6502-47BA-81DB-820BC87999D4}"/>
          </ac:spMkLst>
        </pc:spChg>
        <pc:spChg chg="mod">
          <ac:chgData name="Phillip Porter" userId="afc1cc5d4ac9832e" providerId="LiveId" clId="{F36FDA6D-CC21-4D41-89C3-2F5C5DCCD601}" dt="2020-12-08T21:55:30.700" v="301" actId="255"/>
          <ac:spMkLst>
            <pc:docMk/>
            <pc:sldMk cId="1965369077" sldId="802"/>
            <ac:spMk id="11" creationId="{86AB6D0C-BB8E-46B0-A135-A61B484C1B02}"/>
          </ac:spMkLst>
        </pc:spChg>
        <pc:spChg chg="mod">
          <ac:chgData name="Phillip Porter" userId="afc1cc5d4ac9832e" providerId="LiveId" clId="{F36FDA6D-CC21-4D41-89C3-2F5C5DCCD601}" dt="2020-12-08T21:55:35.224" v="302" actId="255"/>
          <ac:spMkLst>
            <pc:docMk/>
            <pc:sldMk cId="1965369077" sldId="802"/>
            <ac:spMk id="13" creationId="{476E3BF0-8E5F-48BD-AE9B-63BF06F4F9EA}"/>
          </ac:spMkLst>
        </pc:spChg>
      </pc:sldChg>
      <pc:sldChg chg="modSp modAnim">
        <pc:chgData name="Phillip Porter" userId="afc1cc5d4ac9832e" providerId="LiveId" clId="{F36FDA6D-CC21-4D41-89C3-2F5C5DCCD601}" dt="2020-12-08T21:56:30.657" v="312" actId="33524"/>
        <pc:sldMkLst>
          <pc:docMk/>
          <pc:sldMk cId="2521854220" sldId="804"/>
        </pc:sldMkLst>
        <pc:spChg chg="mod">
          <ac:chgData name="Phillip Porter" userId="afc1cc5d4ac9832e" providerId="LiveId" clId="{F36FDA6D-CC21-4D41-89C3-2F5C5DCCD601}" dt="2020-12-08T21:56:12.174" v="309" actId="255"/>
          <ac:spMkLst>
            <pc:docMk/>
            <pc:sldMk cId="2521854220" sldId="804"/>
            <ac:spMk id="3" creationId="{7A463A60-7C70-46D0-BDB9-2FC71B846A22}"/>
          </ac:spMkLst>
        </pc:spChg>
        <pc:spChg chg="mod">
          <ac:chgData name="Phillip Porter" userId="afc1cc5d4ac9832e" providerId="LiveId" clId="{F36FDA6D-CC21-4D41-89C3-2F5C5DCCD601}" dt="2020-12-08T21:56:17.832" v="310" actId="255"/>
          <ac:spMkLst>
            <pc:docMk/>
            <pc:sldMk cId="2521854220" sldId="804"/>
            <ac:spMk id="5" creationId="{F0CCA822-E6F8-48D3-B38B-41AF321C0D9C}"/>
          </ac:spMkLst>
        </pc:spChg>
        <pc:spChg chg="mod">
          <ac:chgData name="Phillip Porter" userId="afc1cc5d4ac9832e" providerId="LiveId" clId="{F36FDA6D-CC21-4D41-89C3-2F5C5DCCD601}" dt="2020-12-08T21:56:30.657" v="312" actId="33524"/>
          <ac:spMkLst>
            <pc:docMk/>
            <pc:sldMk cId="2521854220" sldId="804"/>
            <ac:spMk id="6" creationId="{A1455783-B073-4D4E-BB19-6CD53E960CA8}"/>
          </ac:spMkLst>
        </pc:spChg>
      </pc:sldChg>
      <pc:sldChg chg="modSp mod">
        <pc:chgData name="Phillip Porter" userId="afc1cc5d4ac9832e" providerId="LiveId" clId="{F36FDA6D-CC21-4D41-89C3-2F5C5DCCD601}" dt="2020-12-08T21:32:05.934" v="10" actId="20577"/>
        <pc:sldMkLst>
          <pc:docMk/>
          <pc:sldMk cId="3210922152" sldId="806"/>
        </pc:sldMkLst>
        <pc:spChg chg="mod">
          <ac:chgData name="Phillip Porter" userId="afc1cc5d4ac9832e" providerId="LiveId" clId="{F36FDA6D-CC21-4D41-89C3-2F5C5DCCD601}" dt="2020-12-08T21:32:05.934" v="10" actId="20577"/>
          <ac:spMkLst>
            <pc:docMk/>
            <pc:sldMk cId="3210922152" sldId="806"/>
            <ac:spMk id="3" creationId="{A2CAA595-3C25-4AFF-882C-247E01756E8A}"/>
          </ac:spMkLst>
        </pc:spChg>
      </pc:sldChg>
      <pc:sldChg chg="modSp mod">
        <pc:chgData name="Phillip Porter" userId="afc1cc5d4ac9832e" providerId="LiveId" clId="{F36FDA6D-CC21-4D41-89C3-2F5C5DCCD601}" dt="2020-12-08T21:22:34.761" v="6" actId="20577"/>
        <pc:sldMkLst>
          <pc:docMk/>
          <pc:sldMk cId="3709756716" sldId="829"/>
        </pc:sldMkLst>
        <pc:spChg chg="mod">
          <ac:chgData name="Phillip Porter" userId="afc1cc5d4ac9832e" providerId="LiveId" clId="{F36FDA6D-CC21-4D41-89C3-2F5C5DCCD601}" dt="2020-12-08T21:22:34.761" v="6" actId="20577"/>
          <ac:spMkLst>
            <pc:docMk/>
            <pc:sldMk cId="3709756716" sldId="829"/>
            <ac:spMk id="6" creationId="{CB863068-D80E-4D53-ABCB-BCA8348B8D84}"/>
          </ac:spMkLst>
        </pc:spChg>
      </pc:sldChg>
      <pc:sldChg chg="modSp mod">
        <pc:chgData name="Phillip Porter" userId="afc1cc5d4ac9832e" providerId="LiveId" clId="{F36FDA6D-CC21-4D41-89C3-2F5C5DCCD601}" dt="2020-12-08T21:35:28.428" v="260" actId="20577"/>
        <pc:sldMkLst>
          <pc:docMk/>
          <pc:sldMk cId="2729691623" sldId="830"/>
        </pc:sldMkLst>
        <pc:spChg chg="mod">
          <ac:chgData name="Phillip Porter" userId="afc1cc5d4ac9832e" providerId="LiveId" clId="{F36FDA6D-CC21-4D41-89C3-2F5C5DCCD601}" dt="2020-12-08T21:35:28.428" v="260" actId="20577"/>
          <ac:spMkLst>
            <pc:docMk/>
            <pc:sldMk cId="2729691623" sldId="830"/>
            <ac:spMk id="8" creationId="{E6D5672D-B724-4A45-8B91-F4FDF6F17520}"/>
          </ac:spMkLst>
        </pc:spChg>
      </pc:sldChg>
      <pc:sldChg chg="modSp add mod">
        <pc:chgData name="Phillip Porter" userId="afc1cc5d4ac9832e" providerId="LiveId" clId="{F36FDA6D-CC21-4D41-89C3-2F5C5DCCD601}" dt="2020-12-08T21:39:42.969" v="279" actId="14826"/>
        <pc:sldMkLst>
          <pc:docMk/>
          <pc:sldMk cId="2812899690" sldId="831"/>
        </pc:sldMkLst>
        <pc:spChg chg="mod">
          <ac:chgData name="Phillip Porter" userId="afc1cc5d4ac9832e" providerId="LiveId" clId="{F36FDA6D-CC21-4D41-89C3-2F5C5DCCD601}" dt="2020-12-08T21:36:08.557" v="278" actId="20577"/>
          <ac:spMkLst>
            <pc:docMk/>
            <pc:sldMk cId="2812899690" sldId="831"/>
            <ac:spMk id="2" creationId="{F691FD2D-23E5-4A11-A765-81035D82E174}"/>
          </ac:spMkLst>
        </pc:spChg>
        <pc:picChg chg="mod">
          <ac:chgData name="Phillip Porter" userId="afc1cc5d4ac9832e" providerId="LiveId" clId="{F36FDA6D-CC21-4D41-89C3-2F5C5DCCD601}" dt="2020-12-08T21:39:42.969" v="279" actId="14826"/>
          <ac:picMkLst>
            <pc:docMk/>
            <pc:sldMk cId="2812899690" sldId="831"/>
            <ac:picMk id="20" creationId="{9A6B1A74-3314-4F93-8455-D0F625A285EA}"/>
          </ac:picMkLst>
        </pc:picChg>
      </pc:sldChg>
      <pc:sldChg chg="add ord">
        <pc:chgData name="Phillip Porter" userId="afc1cc5d4ac9832e" providerId="LiveId" clId="{F36FDA6D-CC21-4D41-89C3-2F5C5DCCD601}" dt="2020-12-08T21:39:55.838" v="282"/>
        <pc:sldMkLst>
          <pc:docMk/>
          <pc:sldMk cId="1696571313" sldId="832"/>
        </pc:sldMkLst>
      </pc:sldChg>
    </pc:docChg>
  </pc:docChgLst>
  <pc:docChgLst>
    <pc:chgData name="Phillip Porter" userId="afc1cc5d4ac9832e" providerId="LiveId" clId="{556F9E15-6814-4D83-B214-BE54B0F06A2B}"/>
    <pc:docChg chg="undo custSel addSld delSld modSld sldOrd">
      <pc:chgData name="Phillip Porter" userId="afc1cc5d4ac9832e" providerId="LiveId" clId="{556F9E15-6814-4D83-B214-BE54B0F06A2B}" dt="2020-07-08T19:16:08.244" v="68" actId="20577"/>
      <pc:docMkLst>
        <pc:docMk/>
      </pc:docMkLst>
      <pc:sldChg chg="del">
        <pc:chgData name="Phillip Porter" userId="afc1cc5d4ac9832e" providerId="LiveId" clId="{556F9E15-6814-4D83-B214-BE54B0F06A2B}" dt="2020-07-08T19:05:20.818" v="54" actId="2696"/>
        <pc:sldMkLst>
          <pc:docMk/>
          <pc:sldMk cId="1069757259" sldId="315"/>
        </pc:sldMkLst>
      </pc:sldChg>
      <pc:sldChg chg="del">
        <pc:chgData name="Phillip Porter" userId="afc1cc5d4ac9832e" providerId="LiveId" clId="{556F9E15-6814-4D83-B214-BE54B0F06A2B}" dt="2020-07-08T19:05:20.818" v="54" actId="2696"/>
        <pc:sldMkLst>
          <pc:docMk/>
          <pc:sldMk cId="2459961365" sldId="425"/>
        </pc:sldMkLst>
      </pc:sldChg>
      <pc:sldChg chg="del">
        <pc:chgData name="Phillip Porter" userId="afc1cc5d4ac9832e" providerId="LiveId" clId="{556F9E15-6814-4D83-B214-BE54B0F06A2B}" dt="2020-07-08T19:05:20.818" v="54" actId="2696"/>
        <pc:sldMkLst>
          <pc:docMk/>
          <pc:sldMk cId="1543496462" sldId="426"/>
        </pc:sldMkLst>
      </pc:sldChg>
      <pc:sldChg chg="modSp mod">
        <pc:chgData name="Phillip Porter" userId="afc1cc5d4ac9832e" providerId="LiveId" clId="{556F9E15-6814-4D83-B214-BE54B0F06A2B}" dt="2020-07-08T19:11:42.097" v="56" actId="20577"/>
        <pc:sldMkLst>
          <pc:docMk/>
          <pc:sldMk cId="3398599012" sldId="661"/>
        </pc:sldMkLst>
        <pc:spChg chg="mod">
          <ac:chgData name="Phillip Porter" userId="afc1cc5d4ac9832e" providerId="LiveId" clId="{556F9E15-6814-4D83-B214-BE54B0F06A2B}" dt="2020-07-08T19:11:42.097" v="56" actId="20577"/>
          <ac:spMkLst>
            <pc:docMk/>
            <pc:sldMk cId="3398599012" sldId="661"/>
            <ac:spMk id="2" creationId="{F691FD2D-23E5-4A11-A765-81035D82E174}"/>
          </ac:spMkLst>
        </pc:spChg>
      </pc:sldChg>
      <pc:sldChg chg="del">
        <pc:chgData name="Phillip Porter" userId="afc1cc5d4ac9832e" providerId="LiveId" clId="{556F9E15-6814-4D83-B214-BE54B0F06A2B}" dt="2020-07-08T19:05:05.418" v="53" actId="2696"/>
        <pc:sldMkLst>
          <pc:docMk/>
          <pc:sldMk cId="2943147075" sldId="750"/>
        </pc:sldMkLst>
      </pc:sldChg>
      <pc:sldChg chg="del">
        <pc:chgData name="Phillip Porter" userId="afc1cc5d4ac9832e" providerId="LiveId" clId="{556F9E15-6814-4D83-B214-BE54B0F06A2B}" dt="2020-07-08T19:05:05.418" v="53" actId="2696"/>
        <pc:sldMkLst>
          <pc:docMk/>
          <pc:sldMk cId="3736142613" sldId="751"/>
        </pc:sldMkLst>
      </pc:sldChg>
      <pc:sldChg chg="addSp modSp mod">
        <pc:chgData name="Phillip Porter" userId="afc1cc5d4ac9832e" providerId="LiveId" clId="{556F9E15-6814-4D83-B214-BE54B0F06A2B}" dt="2020-07-08T19:03:27.942" v="45" actId="20577"/>
        <pc:sldMkLst>
          <pc:docMk/>
          <pc:sldMk cId="1623924836" sldId="797"/>
        </pc:sldMkLst>
        <pc:spChg chg="add mod">
          <ac:chgData name="Phillip Porter" userId="afc1cc5d4ac9832e" providerId="LiveId" clId="{556F9E15-6814-4D83-B214-BE54B0F06A2B}" dt="2020-07-08T19:03:27.942" v="45" actId="20577"/>
          <ac:spMkLst>
            <pc:docMk/>
            <pc:sldMk cId="1623924836" sldId="797"/>
            <ac:spMk id="2" creationId="{A74371BD-0CEA-4248-B222-C0F502EB6D13}"/>
          </ac:spMkLst>
        </pc:spChg>
      </pc:sldChg>
      <pc:sldChg chg="addSp modSp mod">
        <pc:chgData name="Phillip Porter" userId="afc1cc5d4ac9832e" providerId="LiveId" clId="{556F9E15-6814-4D83-B214-BE54B0F06A2B}" dt="2020-07-08T19:12:57.900" v="62" actId="255"/>
        <pc:sldMkLst>
          <pc:docMk/>
          <pc:sldMk cId="438213369" sldId="798"/>
        </pc:sldMkLst>
        <pc:spChg chg="add">
          <ac:chgData name="Phillip Porter" userId="afc1cc5d4ac9832e" providerId="LiveId" clId="{556F9E15-6814-4D83-B214-BE54B0F06A2B}" dt="2020-07-08T19:03:36.540" v="46" actId="22"/>
          <ac:spMkLst>
            <pc:docMk/>
            <pc:sldMk cId="438213369" sldId="798"/>
            <ac:spMk id="3" creationId="{92BFBACA-1768-451A-A75F-F1D1511F8332}"/>
          </ac:spMkLst>
        </pc:spChg>
        <pc:spChg chg="mod">
          <ac:chgData name="Phillip Porter" userId="afc1cc5d4ac9832e" providerId="LiveId" clId="{556F9E15-6814-4D83-B214-BE54B0F06A2B}" dt="2020-07-08T19:03:39.562" v="47" actId="20577"/>
          <ac:spMkLst>
            <pc:docMk/>
            <pc:sldMk cId="438213369" sldId="798"/>
            <ac:spMk id="10" creationId="{E940EC98-B96A-4580-81D3-80000A35AD23}"/>
          </ac:spMkLst>
        </pc:spChg>
        <pc:spChg chg="mod">
          <ac:chgData name="Phillip Porter" userId="afc1cc5d4ac9832e" providerId="LiveId" clId="{556F9E15-6814-4D83-B214-BE54B0F06A2B}" dt="2020-07-08T19:12:57.900" v="62" actId="255"/>
          <ac:spMkLst>
            <pc:docMk/>
            <pc:sldMk cId="438213369" sldId="798"/>
            <ac:spMk id="14" creationId="{067ACF1B-84B9-42BF-863A-D8F6BA279C3F}"/>
          </ac:spMkLst>
        </pc:spChg>
      </pc:sldChg>
      <pc:sldChg chg="modSp del mod">
        <pc:chgData name="Phillip Porter" userId="afc1cc5d4ac9832e" providerId="LiveId" clId="{556F9E15-6814-4D83-B214-BE54B0F06A2B}" dt="2020-07-08T19:00:31.347" v="12" actId="2696"/>
        <pc:sldMkLst>
          <pc:docMk/>
          <pc:sldMk cId="2890999803" sldId="799"/>
        </pc:sldMkLst>
        <pc:spChg chg="mod">
          <ac:chgData name="Phillip Porter" userId="afc1cc5d4ac9832e" providerId="LiveId" clId="{556F9E15-6814-4D83-B214-BE54B0F06A2B}" dt="2020-07-08T18:59:12.270" v="4" actId="1076"/>
          <ac:spMkLst>
            <pc:docMk/>
            <pc:sldMk cId="2890999803" sldId="799"/>
            <ac:spMk id="2" creationId="{9EE30CFD-619D-406A-BB1A-BB1206CECAED}"/>
          </ac:spMkLst>
        </pc:spChg>
      </pc:sldChg>
      <pc:sldChg chg="addSp mod">
        <pc:chgData name="Phillip Porter" userId="afc1cc5d4ac9832e" providerId="LiveId" clId="{556F9E15-6814-4D83-B214-BE54B0F06A2B}" dt="2020-07-08T19:03:43.719" v="48" actId="22"/>
        <pc:sldMkLst>
          <pc:docMk/>
          <pc:sldMk cId="3834455445" sldId="800"/>
        </pc:sldMkLst>
        <pc:spChg chg="add">
          <ac:chgData name="Phillip Porter" userId="afc1cc5d4ac9832e" providerId="LiveId" clId="{556F9E15-6814-4D83-B214-BE54B0F06A2B}" dt="2020-07-08T19:03:43.719" v="48" actId="22"/>
          <ac:spMkLst>
            <pc:docMk/>
            <pc:sldMk cId="3834455445" sldId="800"/>
            <ac:spMk id="3" creationId="{F051E85B-FFD4-4368-8D97-A31AD01B7274}"/>
          </ac:spMkLst>
        </pc:spChg>
      </pc:sldChg>
      <pc:sldChg chg="addSp delSp mod">
        <pc:chgData name="Phillip Porter" userId="afc1cc5d4ac9832e" providerId="LiveId" clId="{556F9E15-6814-4D83-B214-BE54B0F06A2B}" dt="2020-07-08T19:03:57.646" v="50" actId="22"/>
        <pc:sldMkLst>
          <pc:docMk/>
          <pc:sldMk cId="2853456643" sldId="801"/>
        </pc:sldMkLst>
        <pc:spChg chg="add">
          <ac:chgData name="Phillip Porter" userId="afc1cc5d4ac9832e" providerId="LiveId" clId="{556F9E15-6814-4D83-B214-BE54B0F06A2B}" dt="2020-07-08T19:03:57.646" v="50" actId="22"/>
          <ac:spMkLst>
            <pc:docMk/>
            <pc:sldMk cId="2853456643" sldId="801"/>
            <ac:spMk id="2" creationId="{9DD069D2-2055-49B4-8D5A-5D7585FE56C1}"/>
          </ac:spMkLst>
        </pc:spChg>
        <pc:spChg chg="del">
          <ac:chgData name="Phillip Porter" userId="afc1cc5d4ac9832e" providerId="LiveId" clId="{556F9E15-6814-4D83-B214-BE54B0F06A2B}" dt="2020-07-08T19:03:50.520" v="49" actId="21"/>
          <ac:spMkLst>
            <pc:docMk/>
            <pc:sldMk cId="2853456643" sldId="801"/>
            <ac:spMk id="8" creationId="{39650D0B-B8FE-416A-ABAB-E722F1D083A1}"/>
          </ac:spMkLst>
        </pc:spChg>
      </pc:sldChg>
      <pc:sldChg chg="addSp delSp mod">
        <pc:chgData name="Phillip Porter" userId="afc1cc5d4ac9832e" providerId="LiveId" clId="{556F9E15-6814-4D83-B214-BE54B0F06A2B}" dt="2020-07-08T19:04:00.707" v="51" actId="22"/>
        <pc:sldMkLst>
          <pc:docMk/>
          <pc:sldMk cId="1965369077" sldId="802"/>
        </pc:sldMkLst>
        <pc:spChg chg="add">
          <ac:chgData name="Phillip Porter" userId="afc1cc5d4ac9832e" providerId="LiveId" clId="{556F9E15-6814-4D83-B214-BE54B0F06A2B}" dt="2020-07-08T19:04:00.707" v="51" actId="22"/>
          <ac:spMkLst>
            <pc:docMk/>
            <pc:sldMk cId="1965369077" sldId="802"/>
            <ac:spMk id="3" creationId="{01E8E979-E378-485E-BBD9-D563A9D2F3AC}"/>
          </ac:spMkLst>
        </pc:spChg>
        <pc:spChg chg="del">
          <ac:chgData name="Phillip Porter" userId="afc1cc5d4ac9832e" providerId="LiveId" clId="{556F9E15-6814-4D83-B214-BE54B0F06A2B}" dt="2020-07-08T19:02:24.936" v="23" actId="21"/>
          <ac:spMkLst>
            <pc:docMk/>
            <pc:sldMk cId="1965369077" sldId="802"/>
            <ac:spMk id="8" creationId="{39650D0B-B8FE-416A-ABAB-E722F1D083A1}"/>
          </ac:spMkLst>
        </pc:spChg>
      </pc:sldChg>
      <pc:sldChg chg="del">
        <pc:chgData name="Phillip Porter" userId="afc1cc5d4ac9832e" providerId="LiveId" clId="{556F9E15-6814-4D83-B214-BE54B0F06A2B}" dt="2020-07-08T19:02:17.856" v="22" actId="2696"/>
        <pc:sldMkLst>
          <pc:docMk/>
          <pc:sldMk cId="683069106" sldId="803"/>
        </pc:sldMkLst>
      </pc:sldChg>
      <pc:sldChg chg="addSp delSp mod">
        <pc:chgData name="Phillip Porter" userId="afc1cc5d4ac9832e" providerId="LiveId" clId="{556F9E15-6814-4D83-B214-BE54B0F06A2B}" dt="2020-07-08T19:04:03.534" v="52" actId="22"/>
        <pc:sldMkLst>
          <pc:docMk/>
          <pc:sldMk cId="2521854220" sldId="804"/>
        </pc:sldMkLst>
        <pc:spChg chg="add">
          <ac:chgData name="Phillip Porter" userId="afc1cc5d4ac9832e" providerId="LiveId" clId="{556F9E15-6814-4D83-B214-BE54B0F06A2B}" dt="2020-07-08T19:04:03.534" v="52" actId="22"/>
          <ac:spMkLst>
            <pc:docMk/>
            <pc:sldMk cId="2521854220" sldId="804"/>
            <ac:spMk id="2" creationId="{7439238A-D2CE-4389-A565-4BAA787C8B66}"/>
          </ac:spMkLst>
        </pc:spChg>
        <pc:spChg chg="del">
          <ac:chgData name="Phillip Porter" userId="afc1cc5d4ac9832e" providerId="LiveId" clId="{556F9E15-6814-4D83-B214-BE54B0F06A2B}" dt="2020-07-08T19:02:30.107" v="24" actId="21"/>
          <ac:spMkLst>
            <pc:docMk/>
            <pc:sldMk cId="2521854220" sldId="804"/>
            <ac:spMk id="8" creationId="{39650D0B-B8FE-416A-ABAB-E722F1D083A1}"/>
          </ac:spMkLst>
        </pc:spChg>
      </pc:sldChg>
      <pc:sldChg chg="addSp delSp modSp mod">
        <pc:chgData name="Phillip Porter" userId="afc1cc5d4ac9832e" providerId="LiveId" clId="{556F9E15-6814-4D83-B214-BE54B0F06A2B}" dt="2020-07-08T19:13:40.753" v="67" actId="20577"/>
        <pc:sldMkLst>
          <pc:docMk/>
          <pc:sldMk cId="3210922152" sldId="806"/>
        </pc:sldMkLst>
        <pc:spChg chg="add">
          <ac:chgData name="Phillip Porter" userId="afc1cc5d4ac9832e" providerId="LiveId" clId="{556F9E15-6814-4D83-B214-BE54B0F06A2B}" dt="2020-07-08T19:05:30.379" v="55" actId="22"/>
          <ac:spMkLst>
            <pc:docMk/>
            <pc:sldMk cId="3210922152" sldId="806"/>
            <ac:spMk id="2" creationId="{E3A9B3D3-7D4C-4998-A829-66520087EAB0}"/>
          </ac:spMkLst>
        </pc:spChg>
        <pc:spChg chg="add mod">
          <ac:chgData name="Phillip Porter" userId="afc1cc5d4ac9832e" providerId="LiveId" clId="{556F9E15-6814-4D83-B214-BE54B0F06A2B}" dt="2020-07-08T19:13:40.753" v="67" actId="20577"/>
          <ac:spMkLst>
            <pc:docMk/>
            <pc:sldMk cId="3210922152" sldId="806"/>
            <ac:spMk id="3" creationId="{A2CAA595-3C25-4AFF-882C-247E01756E8A}"/>
          </ac:spMkLst>
        </pc:spChg>
        <pc:spChg chg="del">
          <ac:chgData name="Phillip Porter" userId="afc1cc5d4ac9832e" providerId="LiveId" clId="{556F9E15-6814-4D83-B214-BE54B0F06A2B}" dt="2020-07-08T19:02:34.450" v="25" actId="21"/>
          <ac:spMkLst>
            <pc:docMk/>
            <pc:sldMk cId="3210922152" sldId="806"/>
            <ac:spMk id="6" creationId="{ABA3476F-54E6-4CF2-B2A2-1EC6DBB05229}"/>
          </ac:spMkLst>
        </pc:spChg>
      </pc:sldChg>
      <pc:sldChg chg="del">
        <pc:chgData name="Phillip Porter" userId="afc1cc5d4ac9832e" providerId="LiveId" clId="{556F9E15-6814-4D83-B214-BE54B0F06A2B}" dt="2020-07-08T19:05:05.418" v="53" actId="2696"/>
        <pc:sldMkLst>
          <pc:docMk/>
          <pc:sldMk cId="2291544429" sldId="816"/>
        </pc:sldMkLst>
      </pc:sldChg>
      <pc:sldChg chg="del">
        <pc:chgData name="Phillip Porter" userId="afc1cc5d4ac9832e" providerId="LiveId" clId="{556F9E15-6814-4D83-B214-BE54B0F06A2B}" dt="2020-07-08T19:05:05.418" v="53" actId="2696"/>
        <pc:sldMkLst>
          <pc:docMk/>
          <pc:sldMk cId="2755946572" sldId="817"/>
        </pc:sldMkLst>
      </pc:sldChg>
      <pc:sldChg chg="del">
        <pc:chgData name="Phillip Porter" userId="afc1cc5d4ac9832e" providerId="LiveId" clId="{556F9E15-6814-4D83-B214-BE54B0F06A2B}" dt="2020-07-08T19:05:05.418" v="53" actId="2696"/>
        <pc:sldMkLst>
          <pc:docMk/>
          <pc:sldMk cId="1700996121" sldId="818"/>
        </pc:sldMkLst>
      </pc:sldChg>
      <pc:sldChg chg="del">
        <pc:chgData name="Phillip Porter" userId="afc1cc5d4ac9832e" providerId="LiveId" clId="{556F9E15-6814-4D83-B214-BE54B0F06A2B}" dt="2020-07-08T19:05:20.818" v="54" actId="2696"/>
        <pc:sldMkLst>
          <pc:docMk/>
          <pc:sldMk cId="422972346" sldId="819"/>
        </pc:sldMkLst>
      </pc:sldChg>
      <pc:sldChg chg="modSp mod">
        <pc:chgData name="Phillip Porter" userId="afc1cc5d4ac9832e" providerId="LiveId" clId="{556F9E15-6814-4D83-B214-BE54B0F06A2B}" dt="2020-07-08T19:16:08.244" v="68" actId="20577"/>
        <pc:sldMkLst>
          <pc:docMk/>
          <pc:sldMk cId="3015419152" sldId="821"/>
        </pc:sldMkLst>
        <pc:spChg chg="mod">
          <ac:chgData name="Phillip Porter" userId="afc1cc5d4ac9832e" providerId="LiveId" clId="{556F9E15-6814-4D83-B214-BE54B0F06A2B}" dt="2020-07-08T19:16:08.244" v="68" actId="20577"/>
          <ac:spMkLst>
            <pc:docMk/>
            <pc:sldMk cId="3015419152" sldId="821"/>
            <ac:spMk id="2" creationId="{F691FD2D-23E5-4A11-A765-81035D82E174}"/>
          </ac:spMkLst>
        </pc:spChg>
      </pc:sldChg>
      <pc:sldChg chg="modSp add mod ord">
        <pc:chgData name="Phillip Porter" userId="afc1cc5d4ac9832e" providerId="LiveId" clId="{556F9E15-6814-4D83-B214-BE54B0F06A2B}" dt="2020-07-08T19:02:04.825" v="21" actId="14100"/>
        <pc:sldMkLst>
          <pc:docMk/>
          <pc:sldMk cId="2634800996" sldId="822"/>
        </pc:sldMkLst>
        <pc:spChg chg="mod">
          <ac:chgData name="Phillip Porter" userId="afc1cc5d4ac9832e" providerId="LiveId" clId="{556F9E15-6814-4D83-B214-BE54B0F06A2B}" dt="2020-07-08T19:00:26.058" v="11" actId="27636"/>
          <ac:spMkLst>
            <pc:docMk/>
            <pc:sldMk cId="2634800996" sldId="822"/>
            <ac:spMk id="2" creationId="{F691FD2D-23E5-4A11-A765-81035D82E174}"/>
          </ac:spMkLst>
        </pc:spChg>
        <pc:picChg chg="mod">
          <ac:chgData name="Phillip Porter" userId="afc1cc5d4ac9832e" providerId="LiveId" clId="{556F9E15-6814-4D83-B214-BE54B0F06A2B}" dt="2020-07-08T19:02:04.825" v="21" actId="14100"/>
          <ac:picMkLst>
            <pc:docMk/>
            <pc:sldMk cId="2634800996" sldId="822"/>
            <ac:picMk id="20" creationId="{9A6B1A74-3314-4F93-8455-D0F625A285EA}"/>
          </ac:picMkLst>
        </pc:picChg>
      </pc:sldChg>
      <pc:sldChg chg="modSp add mod ord">
        <pc:chgData name="Phillip Porter" userId="afc1cc5d4ac9832e" providerId="LiveId" clId="{556F9E15-6814-4D83-B214-BE54B0F06A2B}" dt="2020-07-08T19:01:11.108" v="17" actId="27636"/>
        <pc:sldMkLst>
          <pc:docMk/>
          <pc:sldMk cId="254274081" sldId="823"/>
        </pc:sldMkLst>
        <pc:spChg chg="mod">
          <ac:chgData name="Phillip Porter" userId="afc1cc5d4ac9832e" providerId="LiveId" clId="{556F9E15-6814-4D83-B214-BE54B0F06A2B}" dt="2020-07-08T19:01:11.108" v="17" actId="27636"/>
          <ac:spMkLst>
            <pc:docMk/>
            <pc:sldMk cId="254274081" sldId="823"/>
            <ac:spMk id="2" creationId="{F691FD2D-23E5-4A11-A765-81035D82E174}"/>
          </ac:spMkLst>
        </pc:spChg>
      </pc:sldChg>
    </pc:docChg>
  </pc:docChgLst>
  <pc:docChgLst>
    <pc:chgData name="Phillip Porter" userId="afc1cc5d4ac9832e" providerId="LiveId" clId="{280DCEFE-4ECD-4906-A4B6-56CAC07F318D}"/>
    <pc:docChg chg="delSld modSld sldOrd">
      <pc:chgData name="Phillip Porter" userId="afc1cc5d4ac9832e" providerId="LiveId" clId="{280DCEFE-4ECD-4906-A4B6-56CAC07F318D}" dt="2021-06-07T14:37:22.227" v="4"/>
      <pc:docMkLst>
        <pc:docMk/>
      </pc:docMkLst>
      <pc:sldChg chg="del">
        <pc:chgData name="Phillip Porter" userId="afc1cc5d4ac9832e" providerId="LiveId" clId="{280DCEFE-4ECD-4906-A4B6-56CAC07F318D}" dt="2021-06-07T14:37:18.995" v="2" actId="2696"/>
        <pc:sldMkLst>
          <pc:docMk/>
          <pc:sldMk cId="2853456643" sldId="801"/>
        </pc:sldMkLst>
      </pc:sldChg>
      <pc:sldChg chg="del">
        <pc:chgData name="Phillip Porter" userId="afc1cc5d4ac9832e" providerId="LiveId" clId="{280DCEFE-4ECD-4906-A4B6-56CAC07F318D}" dt="2021-06-07T14:37:18.995" v="2" actId="2696"/>
        <pc:sldMkLst>
          <pc:docMk/>
          <pc:sldMk cId="1965369077" sldId="802"/>
        </pc:sldMkLst>
      </pc:sldChg>
      <pc:sldChg chg="del">
        <pc:chgData name="Phillip Porter" userId="afc1cc5d4ac9832e" providerId="LiveId" clId="{280DCEFE-4ECD-4906-A4B6-56CAC07F318D}" dt="2021-06-07T14:37:18.995" v="2" actId="2696"/>
        <pc:sldMkLst>
          <pc:docMk/>
          <pc:sldMk cId="2521854220" sldId="804"/>
        </pc:sldMkLst>
      </pc:sldChg>
      <pc:sldChg chg="del">
        <pc:chgData name="Phillip Porter" userId="afc1cc5d4ac9832e" providerId="LiveId" clId="{280DCEFE-4ECD-4906-A4B6-56CAC07F318D}" dt="2021-06-07T14:34:38.852" v="1" actId="2696"/>
        <pc:sldMkLst>
          <pc:docMk/>
          <pc:sldMk cId="1014676948" sldId="805"/>
        </pc:sldMkLst>
      </pc:sldChg>
      <pc:sldChg chg="ord">
        <pc:chgData name="Phillip Porter" userId="afc1cc5d4ac9832e" providerId="LiveId" clId="{280DCEFE-4ECD-4906-A4B6-56CAC07F318D}" dt="2021-06-07T14:37:22.227" v="4"/>
        <pc:sldMkLst>
          <pc:docMk/>
          <pc:sldMk cId="3210922152" sldId="806"/>
        </pc:sldMkLst>
      </pc:sldChg>
      <pc:sldChg chg="del">
        <pc:chgData name="Phillip Porter" userId="afc1cc5d4ac9832e" providerId="LiveId" clId="{280DCEFE-4ECD-4906-A4B6-56CAC07F318D}" dt="2021-06-07T14:37:18.995" v="2" actId="2696"/>
        <pc:sldMkLst>
          <pc:docMk/>
          <pc:sldMk cId="254274081" sldId="823"/>
        </pc:sldMkLst>
      </pc:sldChg>
      <pc:sldChg chg="del">
        <pc:chgData name="Phillip Porter" userId="afc1cc5d4ac9832e" providerId="LiveId" clId="{280DCEFE-4ECD-4906-A4B6-56CAC07F318D}" dt="2021-06-07T14:34:26.683" v="0" actId="2696"/>
        <pc:sldMkLst>
          <pc:docMk/>
          <pc:sldMk cId="3709756716" sldId="829"/>
        </pc:sldMkLst>
      </pc:sldChg>
      <pc:sldChg chg="del">
        <pc:chgData name="Phillip Porter" userId="afc1cc5d4ac9832e" providerId="LiveId" clId="{280DCEFE-4ECD-4906-A4B6-56CAC07F318D}" dt="2021-06-07T14:37:18.995" v="2" actId="2696"/>
        <pc:sldMkLst>
          <pc:docMk/>
          <pc:sldMk cId="2729691623" sldId="830"/>
        </pc:sldMkLst>
      </pc:sldChg>
    </pc:docChg>
  </pc:docChgLst>
  <pc:docChgLst>
    <pc:chgData name="Phillip Porter" userId="afc1cc5d4ac9832e" providerId="LiveId" clId="{303F6B26-8F83-4188-A572-2FD9A01283CB}"/>
    <pc:docChg chg="custSel addSld delSld modSld sldOrd">
      <pc:chgData name="Phillip Porter" userId="afc1cc5d4ac9832e" providerId="LiveId" clId="{303F6B26-8F83-4188-A572-2FD9A01283CB}" dt="2020-06-23T16:38:52.402" v="11" actId="20577"/>
      <pc:docMkLst>
        <pc:docMk/>
      </pc:docMkLst>
      <pc:sldChg chg="del">
        <pc:chgData name="Phillip Porter" userId="afc1cc5d4ac9832e" providerId="LiveId" clId="{303F6B26-8F83-4188-A572-2FD9A01283CB}" dt="2020-06-23T16:36:16.441" v="0" actId="2696"/>
        <pc:sldMkLst>
          <pc:docMk/>
          <pc:sldMk cId="2508702742" sldId="796"/>
        </pc:sldMkLst>
      </pc:sldChg>
      <pc:sldChg chg="delSp mod">
        <pc:chgData name="Phillip Porter" userId="afc1cc5d4ac9832e" providerId="LiveId" clId="{303F6B26-8F83-4188-A572-2FD9A01283CB}" dt="2020-06-23T16:36:48.433" v="7" actId="21"/>
        <pc:sldMkLst>
          <pc:docMk/>
          <pc:sldMk cId="1623924836" sldId="797"/>
        </pc:sldMkLst>
        <pc:spChg chg="del">
          <ac:chgData name="Phillip Porter" userId="afc1cc5d4ac9832e" providerId="LiveId" clId="{303F6B26-8F83-4188-A572-2FD9A01283CB}" dt="2020-06-23T16:36:48.433" v="7" actId="21"/>
          <ac:spMkLst>
            <pc:docMk/>
            <pc:sldMk cId="1623924836" sldId="797"/>
            <ac:spMk id="6" creationId="{8ED5770F-DB8A-4E31-86BB-6E5AE6C54892}"/>
          </ac:spMkLst>
        </pc:spChg>
      </pc:sldChg>
      <pc:sldChg chg="delSp mod">
        <pc:chgData name="Phillip Porter" userId="afc1cc5d4ac9832e" providerId="LiveId" clId="{303F6B26-8F83-4188-A572-2FD9A01283CB}" dt="2020-06-23T16:36:54.812" v="8" actId="21"/>
        <pc:sldMkLst>
          <pc:docMk/>
          <pc:sldMk cId="438213369" sldId="798"/>
        </pc:sldMkLst>
        <pc:spChg chg="del">
          <ac:chgData name="Phillip Porter" userId="afc1cc5d4ac9832e" providerId="LiveId" clId="{303F6B26-8F83-4188-A572-2FD9A01283CB}" dt="2020-06-23T16:36:54.812" v="8" actId="21"/>
          <ac:spMkLst>
            <pc:docMk/>
            <pc:sldMk cId="438213369" sldId="798"/>
            <ac:spMk id="8" creationId="{39650D0B-B8FE-416A-ABAB-E722F1D083A1}"/>
          </ac:spMkLst>
        </pc:spChg>
      </pc:sldChg>
      <pc:sldChg chg="delSp mod">
        <pc:chgData name="Phillip Porter" userId="afc1cc5d4ac9832e" providerId="LiveId" clId="{303F6B26-8F83-4188-A572-2FD9A01283CB}" dt="2020-06-23T16:37:00.579" v="9" actId="21"/>
        <pc:sldMkLst>
          <pc:docMk/>
          <pc:sldMk cId="3834455445" sldId="800"/>
        </pc:sldMkLst>
        <pc:spChg chg="del">
          <ac:chgData name="Phillip Porter" userId="afc1cc5d4ac9832e" providerId="LiveId" clId="{303F6B26-8F83-4188-A572-2FD9A01283CB}" dt="2020-06-23T16:37:00.579" v="9" actId="21"/>
          <ac:spMkLst>
            <pc:docMk/>
            <pc:sldMk cId="3834455445" sldId="800"/>
            <ac:spMk id="8" creationId="{39650D0B-B8FE-416A-ABAB-E722F1D083A1}"/>
          </ac:spMkLst>
        </pc:spChg>
      </pc:sldChg>
      <pc:sldChg chg="ord">
        <pc:chgData name="Phillip Porter" userId="afc1cc5d4ac9832e" providerId="LiveId" clId="{303F6B26-8F83-4188-A572-2FD9A01283CB}" dt="2020-06-23T16:36:31.812" v="5"/>
        <pc:sldMkLst>
          <pc:docMk/>
          <pc:sldMk cId="3210922152" sldId="806"/>
        </pc:sldMkLst>
      </pc:sldChg>
      <pc:sldChg chg="modSp mod">
        <pc:chgData name="Phillip Porter" userId="afc1cc5d4ac9832e" providerId="LiveId" clId="{303F6B26-8F83-4188-A572-2FD9A01283CB}" dt="2020-06-23T16:38:52.402" v="11" actId="20577"/>
        <pc:sldMkLst>
          <pc:docMk/>
          <pc:sldMk cId="2291544429" sldId="816"/>
        </pc:sldMkLst>
        <pc:spChg chg="mod">
          <ac:chgData name="Phillip Porter" userId="afc1cc5d4ac9832e" providerId="LiveId" clId="{303F6B26-8F83-4188-A572-2FD9A01283CB}" dt="2020-06-23T16:38:52.402" v="11" actId="20577"/>
          <ac:spMkLst>
            <pc:docMk/>
            <pc:sldMk cId="2291544429" sldId="816"/>
            <ac:spMk id="13" creationId="{84D4BFF0-58D4-49FB-9EB3-6A8EB74B92F5}"/>
          </ac:spMkLst>
        </pc:spChg>
      </pc:sldChg>
      <pc:sldChg chg="delSp mod">
        <pc:chgData name="Phillip Porter" userId="afc1cc5d4ac9832e" providerId="LiveId" clId="{303F6B26-8F83-4188-A572-2FD9A01283CB}" dt="2020-06-23T16:36:44.217" v="6" actId="21"/>
        <pc:sldMkLst>
          <pc:docMk/>
          <pc:sldMk cId="915486182" sldId="820"/>
        </pc:sldMkLst>
        <pc:spChg chg="del">
          <ac:chgData name="Phillip Porter" userId="afc1cc5d4ac9832e" providerId="LiveId" clId="{303F6B26-8F83-4188-A572-2FD9A01283CB}" dt="2020-06-23T16:36:44.217" v="6" actId="21"/>
          <ac:spMkLst>
            <pc:docMk/>
            <pc:sldMk cId="915486182" sldId="820"/>
            <ac:spMk id="6" creationId="{D6B24FDC-970F-4C15-87AB-AC2EA6B62D98}"/>
          </ac:spMkLst>
        </pc:spChg>
      </pc:sldChg>
      <pc:sldChg chg="add ord">
        <pc:chgData name="Phillip Porter" userId="afc1cc5d4ac9832e" providerId="LiveId" clId="{303F6B26-8F83-4188-A572-2FD9A01283CB}" dt="2020-06-23T16:36:29.908" v="3"/>
        <pc:sldMkLst>
          <pc:docMk/>
          <pc:sldMk cId="3015419152" sldId="821"/>
        </pc:sldMkLst>
      </pc:sldChg>
      <pc:sldChg chg="del">
        <pc:chgData name="Phillip Porter" userId="afc1cc5d4ac9832e" providerId="LiveId" clId="{303F6B26-8F83-4188-A572-2FD9A01283CB}" dt="2020-06-23T16:36:16.441" v="0" actId="2696"/>
        <pc:sldMkLst>
          <pc:docMk/>
          <pc:sldMk cId="3609983590" sldId="8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566A-3655-48A1-8977-8A33100B8B2C}" type="datetimeFigureOut">
              <a:rPr lang="en-US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3FFB-3136-4B72-BF5D-978A58787A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Janice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0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Janice – Explain Parking Lot</a:t>
            </a:r>
          </a:p>
          <a:p>
            <a:r>
              <a:rPr lang="en-US" dirty="0">
                <a:cs typeface="Calibri"/>
              </a:rPr>
              <a:t>Pause to allow time for the Family Vision Poll – use small white piece of paper – Everyone participate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Questions:  If you have a question, raise your hand.  We welcome questions anytime.  Or put on the Parking Lot.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Explain the Parking Lot – purpose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Pause NOW to give everyone a few minutes to complete their POLL – Everyone will need a small piece of the white pre-cut paper.   Here's the questions:</a:t>
            </a:r>
          </a:p>
          <a:p>
            <a:r>
              <a:rPr lang="en-US" dirty="0">
                <a:cs typeface="Calibri"/>
              </a:rPr>
              <a:t>Do you have a Written Family Vision? Answer only YES or NO  - We do NOT need your names.  This is for a later activity.  THANK YOU!</a:t>
            </a:r>
          </a:p>
          <a:p>
            <a:r>
              <a:rPr lang="en-US" dirty="0">
                <a:cs typeface="Calibri"/>
              </a:rPr>
              <a:t>Allow time for participants to complete the Family Vision Poll &amp; Collect Now!!!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Note: </a:t>
            </a:r>
            <a:r>
              <a:rPr lang="en-US" dirty="0">
                <a:cs typeface="Calibri"/>
              </a:rPr>
              <a:t>During this workshop you will learn both the </a:t>
            </a:r>
            <a:r>
              <a:rPr lang="en-US" sz="1400" b="1" dirty="0">
                <a:solidFill>
                  <a:srgbClr val="FF0000"/>
                </a:solidFill>
                <a:cs typeface="Calibri"/>
              </a:rPr>
              <a:t>“DO’s and DONT’s” </a:t>
            </a:r>
            <a:r>
              <a:rPr lang="en-US" dirty="0">
                <a:cs typeface="Calibri"/>
              </a:rPr>
              <a:t>associated with family success.  The don’ts are just as important as the do’s.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Janice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9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6ADE-CDFB-4E67-973E-FD2A9A28F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1B585-756F-4372-ACF6-AD779A2FF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5F96-0A84-4EFD-B7D9-2FDD0F45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B7B0-F51F-4257-AB50-8D5AB79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7721-7088-4BC4-8641-1DAD95BB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363-6D38-406D-B5BC-2D61E37C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CBACF-8024-4E82-991B-4CBCAAA28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66BCA-7C08-4B9F-B621-17CFDED4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476E-20C0-432D-B14B-4BD7A2F5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D1A2-B2A5-4BBD-9D11-1B3074C4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00E90-831E-4A40-A704-9FB1EFCCF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E525F-CEA1-433A-AAC6-C0706218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87DD-FF0D-4EBE-BA27-9892BB3A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E9B7-044C-4FDC-90EE-B72B6ED1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E485-B53F-47EB-9EC2-D82F59AF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0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B88-44D1-4D7D-9214-B73B2C7A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5761-88B8-40A0-A505-E8DFB423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68A4D-1BC4-4895-A210-1E61B6D6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9AED-2FF5-455C-AB54-542E90FD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7210-C833-46A6-85E9-18AC9C03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F35C-8F06-444D-A062-37A28B6C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45D9-A66E-4469-A497-00CDA2B5F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899B-D64A-4DDA-AFC6-245B4F7C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4F84-2298-4220-8092-407BE021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AB69-B951-4671-AFF7-1CFC4DEB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5E16-9F2B-44B0-91C5-B182B43C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4EEE-A0B9-4B20-9EAB-8B38B4387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A322-5743-44DC-8527-AE651176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886B-B0DF-4462-8128-22F77A38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90F61-EAA4-4764-97DB-3C479023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A5B68-81E0-4FBA-8B27-EBB3DE33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A91A-8725-42C5-A9C9-FD818CF2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B92A-BDA3-45D8-A2AA-393E1574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1650-0D56-4F5D-B328-47BC0AF1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7A750-EFBE-4B3D-9075-DFA9FDD2D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C0FD-07D3-44D7-9442-0842A90B9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BF8C3-7799-4C64-8127-30005FB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6AE04-CC1C-47A1-A5D8-4F3FCADA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10991-E4CD-44D6-AA6E-46A912C9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23E7-6E2D-48D1-8781-E3830E2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A989E-9756-4BA8-8068-9774057F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305-4676-4A5A-84D5-1AC2B6A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AEB9A-CCAB-4918-96F5-FE04B643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ED9F9-BB2D-44AF-BB25-8885BE0D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C3E24-9ED2-496C-ABC6-79EB67A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6CCF9-3A05-445B-BFCD-42A19661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059C-197B-42F1-B584-5C4771B4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1E78-CF7A-4872-A957-260E43DF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80306-8FE1-4FE2-9135-0444E0B67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6DAA7-EC41-415E-8C6D-E8758685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A1B0-0AA3-4A5A-9148-6BE2BEDB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20BA-48FB-4FB3-B7FF-871F7EE0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5D87-4053-40E2-B8E0-D2600B73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1110-84E9-45A0-86A3-088B8DFD6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E49B8-BA0F-4CB5-A658-3F52F763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A949-1854-4186-8A53-0C04F91F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F6BD8-6A04-4FA3-BD6A-CA7ACE26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C7303-10E0-4DD5-BE37-134267BF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A290F-2359-4C3E-8612-054078DD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F763E-661F-4A85-8F49-E6E3AD53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F7EC-C1F8-4F6E-B921-71E9FF6C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A9D6-1AC3-4599-8038-4DBCA3EA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6755-5F1B-49CE-881A-CAAA7FDD7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0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Generations Empowerment Enterprises, LLC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0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Generations Empowerment Enterprises, LLC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/>
        </p:blipFill>
        <p:spPr>
          <a:xfrm>
            <a:off x="0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Mentors &amp; Coaches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9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44880" y="2807920"/>
            <a:ext cx="11033760" cy="1136737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200">
              <a:latin typeface="Georgi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D4BFF0-58D4-49FB-9EB3-6A8EB74B92F5}"/>
              </a:ext>
            </a:extLst>
          </p:cNvPr>
          <p:cNvSpPr txBox="1">
            <a:spLocks/>
          </p:cNvSpPr>
          <p:nvPr/>
        </p:nvSpPr>
        <p:spPr>
          <a:xfrm>
            <a:off x="415962" y="1917537"/>
            <a:ext cx="11360076" cy="2087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>
                <a:latin typeface="Georgia" panose="02040502050405020303" pitchFamily="18" charset="0"/>
              </a:rPr>
              <a:t>Chapter 25</a:t>
            </a:r>
          </a:p>
          <a:p>
            <a:r>
              <a:rPr lang="en-US" sz="4400" b="1" cap="small" dirty="0">
                <a:latin typeface="Georgia" panose="02040502050405020303" pitchFamily="18" charset="0"/>
              </a:rPr>
              <a:t>Mentors &amp; Coaches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8FB64-7AC7-44D9-963E-10FDA855C397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</p:spTree>
    <p:extLst>
      <p:ext uri="{BB962C8B-B14F-4D97-AF65-F5344CB8AC3E}">
        <p14:creationId xmlns:p14="http://schemas.microsoft.com/office/powerpoint/2010/main" val="91548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07558" y="2433413"/>
            <a:ext cx="11033760" cy="921899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200">
              <a:latin typeface="Georgi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5672D-B724-4A45-8B91-F4FDF6F17520}"/>
              </a:ext>
            </a:extLst>
          </p:cNvPr>
          <p:cNvSpPr txBox="1">
            <a:spLocks/>
          </p:cNvSpPr>
          <p:nvPr/>
        </p:nvSpPr>
        <p:spPr>
          <a:xfrm>
            <a:off x="1516566" y="1948459"/>
            <a:ext cx="9144000" cy="264584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4000" b="1" i="1" dirty="0">
                <a:latin typeface="Georgia" panose="02040502050405020303" pitchFamily="18" charset="0"/>
                <a:ea typeface="Calibri" panose="020F0502020204030204" pitchFamily="34" charset="0"/>
              </a:rPr>
              <a:t>“A mentor is someone who allows you to see hope inside yourself.”</a:t>
            </a:r>
            <a:endParaRPr lang="en-US" sz="4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274320"/>
            <a:endParaRPr lang="en-US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274320"/>
            <a:r>
              <a:rPr lang="en-US" sz="2000" dirty="0">
                <a:latin typeface="Georgia" panose="02040502050405020303" pitchFamily="18" charset="0"/>
                <a:ea typeface="Calibri" panose="020F0502020204030204" pitchFamily="34" charset="0"/>
              </a:rPr>
              <a:t>By Oprah Winfrey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4862F-645E-4BA4-96BE-E78BCDE2331C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371BD-0CEA-4248-B222-C0F502EB6D13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25: Mentors &amp; Coaches</a:t>
            </a:r>
          </a:p>
        </p:txBody>
      </p:sp>
    </p:spTree>
    <p:extLst>
      <p:ext uri="{BB962C8B-B14F-4D97-AF65-F5344CB8AC3E}">
        <p14:creationId xmlns:p14="http://schemas.microsoft.com/office/powerpoint/2010/main" val="162392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 dirty="0">
                <a:latin typeface="Georgia" panose="02040502050405020303" pitchFamily="18" charset="0"/>
              </a:rPr>
              <a:t>Objectives: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4D637-2A7C-42D6-B894-CCD0EE6CD7D5}"/>
              </a:ext>
            </a:extLst>
          </p:cNvPr>
          <p:cNvSpPr/>
          <p:nvPr/>
        </p:nvSpPr>
        <p:spPr>
          <a:xfrm>
            <a:off x="1432558" y="3072172"/>
            <a:ext cx="8554590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the characteristics you should look for when selecting a mentor or family leadership coach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BFF3-E870-462C-BDE9-2BD1A9AD57FD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BFBACA-1768-451A-A75F-F1D1511F8332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25: Mentors &amp; Coaches</a:t>
            </a:r>
          </a:p>
        </p:txBody>
      </p:sp>
    </p:spTree>
    <p:extLst>
      <p:ext uri="{BB962C8B-B14F-4D97-AF65-F5344CB8AC3E}">
        <p14:creationId xmlns:p14="http://schemas.microsoft.com/office/powerpoint/2010/main" val="4382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0110"/>
            <a:ext cx="1219200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>
                <a:latin typeface="Georgia" panose="02040502050405020303" pitchFamily="18" charset="0"/>
              </a:rPr>
              <a:t>Seven (7) Types of Mentors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0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Seven (7) Types of Mentors: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BFF3-E870-462C-BDE9-2BD1A9AD57FD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5629B5D-3903-486C-AEDE-7093B74AFC9B}"/>
              </a:ext>
            </a:extLst>
          </p:cNvPr>
          <p:cNvSpPr txBox="1">
            <a:spLocks/>
          </p:cNvSpPr>
          <p:nvPr/>
        </p:nvSpPr>
        <p:spPr>
          <a:xfrm>
            <a:off x="4070937" y="2440050"/>
            <a:ext cx="4024106" cy="532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Acronym </a:t>
            </a:r>
            <a:r>
              <a:rPr lang="en-US" b="1" dirty="0">
                <a:latin typeface="Georgia" panose="02040502050405020303" pitchFamily="18" charset="0"/>
              </a:rPr>
              <a:t>“MENTORS”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68023E-886E-4FFB-8CBB-F2CEAF059734}"/>
              </a:ext>
            </a:extLst>
          </p:cNvPr>
          <p:cNvSpPr/>
          <p:nvPr/>
        </p:nvSpPr>
        <p:spPr>
          <a:xfrm>
            <a:off x="1538228" y="3083251"/>
            <a:ext cx="8219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cap="all" dirty="0">
                <a:latin typeface="Georgia" panose="02040502050405020303" pitchFamily="18" charset="0"/>
                <a:ea typeface="Calibri" panose="020F0502020204030204" pitchFamily="34" charset="0"/>
              </a:rPr>
              <a:t>M</a:t>
            </a:r>
            <a:r>
              <a:rPr lang="en-US" cap="all" dirty="0">
                <a:latin typeface="Georgia" panose="02040502050405020303" pitchFamily="18" charset="0"/>
                <a:ea typeface="Calibri" panose="020F0502020204030204" pitchFamily="34" charset="0"/>
              </a:rPr>
              <a:t> = Motivational Mentors</a:t>
            </a:r>
            <a:endParaRPr lang="en-US" sz="2000" cap="all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3B59AE-C171-4262-AC52-32D469ADE07B}"/>
              </a:ext>
            </a:extLst>
          </p:cNvPr>
          <p:cNvSpPr/>
          <p:nvPr/>
        </p:nvSpPr>
        <p:spPr>
          <a:xfrm>
            <a:off x="1538228" y="3812738"/>
            <a:ext cx="821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cap="all" dirty="0">
                <a:latin typeface="Georgia" panose="02040502050405020303" pitchFamily="18" charset="0"/>
                <a:ea typeface="Calibri" panose="020F0502020204030204" pitchFamily="34" charset="0"/>
              </a:rPr>
              <a:t>E</a:t>
            </a:r>
            <a:r>
              <a:rPr lang="en-US" cap="all" dirty="0">
                <a:latin typeface="Georgia" panose="02040502050405020303" pitchFamily="18" charset="0"/>
                <a:ea typeface="Calibri" panose="020F0502020204030204" pitchFamily="34" charset="0"/>
              </a:rPr>
              <a:t> = Expert Mentors</a:t>
            </a:r>
            <a:endParaRPr lang="en-US" sz="2000" cap="all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FF1B49-0FBB-4E86-A830-DFA361D71E32}"/>
              </a:ext>
            </a:extLst>
          </p:cNvPr>
          <p:cNvSpPr/>
          <p:nvPr/>
        </p:nvSpPr>
        <p:spPr>
          <a:xfrm>
            <a:off x="1538228" y="4654022"/>
            <a:ext cx="821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cap="all" dirty="0">
                <a:latin typeface="Georgia" panose="02040502050405020303" pitchFamily="18" charset="0"/>
                <a:ea typeface="Calibri" panose="020F0502020204030204" pitchFamily="34" charset="0"/>
              </a:rPr>
              <a:t>N</a:t>
            </a:r>
            <a:r>
              <a:rPr lang="en-US" cap="all" dirty="0">
                <a:latin typeface="Georgia" panose="02040502050405020303" pitchFamily="18" charset="0"/>
                <a:ea typeface="Calibri" panose="020F0502020204030204" pitchFamily="34" charset="0"/>
              </a:rPr>
              <a:t> = Networking Mentors </a:t>
            </a:r>
            <a:endParaRPr lang="en-US" sz="2000" cap="all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A1B235-B4BA-4351-A083-1CC34191DF7E}"/>
              </a:ext>
            </a:extLst>
          </p:cNvPr>
          <p:cNvSpPr/>
          <p:nvPr/>
        </p:nvSpPr>
        <p:spPr>
          <a:xfrm>
            <a:off x="1538229" y="5517534"/>
            <a:ext cx="8219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cap="all" dirty="0">
                <a:latin typeface="Georgia" panose="02040502050405020303" pitchFamily="18" charset="0"/>
                <a:ea typeface="Calibri" panose="020F0502020204030204" pitchFamily="34" charset="0"/>
              </a:rPr>
              <a:t>T</a:t>
            </a:r>
            <a:r>
              <a:rPr lang="en-US" cap="all" dirty="0">
                <a:latin typeface="Georgia" panose="02040502050405020303" pitchFamily="18" charset="0"/>
                <a:ea typeface="Calibri" panose="020F0502020204030204" pitchFamily="34" charset="0"/>
              </a:rPr>
              <a:t> = Talented Mentors</a:t>
            </a:r>
            <a:endParaRPr lang="en-US" sz="2000" cap="all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51E85B-FFD4-4368-8D97-A31AD01B7274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25: Mentors &amp; Coaches</a:t>
            </a:r>
          </a:p>
        </p:txBody>
      </p:sp>
    </p:spTree>
    <p:extLst>
      <p:ext uri="{BB962C8B-B14F-4D97-AF65-F5344CB8AC3E}">
        <p14:creationId xmlns:p14="http://schemas.microsoft.com/office/powerpoint/2010/main" val="38344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44880" y="2807920"/>
            <a:ext cx="11033760" cy="1136737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200">
              <a:latin typeface="Georgi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D4BFF0-58D4-49FB-9EB3-6A8EB74B92F5}"/>
              </a:ext>
            </a:extLst>
          </p:cNvPr>
          <p:cNvSpPr txBox="1">
            <a:spLocks/>
          </p:cNvSpPr>
          <p:nvPr/>
        </p:nvSpPr>
        <p:spPr>
          <a:xfrm>
            <a:off x="586740" y="2389108"/>
            <a:ext cx="11018520" cy="1380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>
                <a:latin typeface="Georgia" panose="02040502050405020303" pitchFamily="18" charset="0"/>
              </a:rPr>
              <a:t>Assignment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48607-D237-4311-A47C-FF00098B37D1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9B3D3-7D4C-4998-A829-66520087EAB0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25: Mentors &amp; Coaches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AA595-3C25-4AFF-882C-247E01756E8A}"/>
              </a:ext>
            </a:extLst>
          </p:cNvPr>
          <p:cNvSpPr/>
          <p:nvPr/>
        </p:nvSpPr>
        <p:spPr>
          <a:xfrm>
            <a:off x="9094315" y="394465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2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/>
        </p:blipFill>
        <p:spPr>
          <a:xfrm>
            <a:off x="0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Mentors &amp; Coaches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7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355</Words>
  <Application>Microsoft Office PowerPoint</Application>
  <PresentationFormat>Widescreen</PresentationFormat>
  <Paragraphs>49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Generations Empowerment Enterprises, LLC Families Learning Together Build Generational Wealth</vt:lpstr>
      <vt:lpstr>Mentors &amp; Coaches Families Learning Together Build Generational Wealth</vt:lpstr>
      <vt:lpstr>PowerPoint Presentation</vt:lpstr>
      <vt:lpstr>PowerPoint Presentation</vt:lpstr>
      <vt:lpstr>PowerPoint Presentation</vt:lpstr>
      <vt:lpstr>Seven (7) Types of Mentors</vt:lpstr>
      <vt:lpstr>PowerPoint Presentation</vt:lpstr>
      <vt:lpstr>PowerPoint Presentation</vt:lpstr>
      <vt:lpstr>Mentors &amp; Coaches Families Learning Together Build Generational Wealth</vt:lpstr>
      <vt:lpstr>Generations Empowerment Enterprises, LLC Families Learning Together Build Generational Wealth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Porter</dc:creator>
  <cp:lastModifiedBy>Phillip Porter</cp:lastModifiedBy>
  <cp:revision>9</cp:revision>
  <dcterms:created xsi:type="dcterms:W3CDTF">2020-01-17T19:41:28Z</dcterms:created>
  <dcterms:modified xsi:type="dcterms:W3CDTF">2021-06-07T14:37:27Z</dcterms:modified>
</cp:coreProperties>
</file>