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692" r:id="rId2"/>
    <p:sldId id="392" r:id="rId3"/>
    <p:sldId id="682" r:id="rId4"/>
    <p:sldId id="695" r:id="rId5"/>
    <p:sldId id="301" r:id="rId6"/>
    <p:sldId id="300" r:id="rId7"/>
    <p:sldId id="539" r:id="rId8"/>
    <p:sldId id="299" r:id="rId9"/>
    <p:sldId id="656" r:id="rId10"/>
    <p:sldId id="697" r:id="rId11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55FC6-46FE-4A02-9362-8E6EEE798CB5}" v="70" dt="2020-09-27T16:54:14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1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Porter" userId="afc1cc5d4ac9832e" providerId="LiveId" clId="{C2455FC6-46FE-4A02-9362-8E6EEE798CB5}"/>
    <pc:docChg chg="custSel addSld delSld modSld sldOrd">
      <pc:chgData name="Phillip Porter" userId="afc1cc5d4ac9832e" providerId="LiveId" clId="{C2455FC6-46FE-4A02-9362-8E6EEE798CB5}" dt="2020-10-03T16:05:48.898" v="337" actId="2696"/>
      <pc:docMkLst>
        <pc:docMk/>
      </pc:docMkLst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1388568009" sldId="289"/>
        </pc:sldMkLst>
      </pc:sldChg>
      <pc:sldChg chg="ord">
        <pc:chgData name="Phillip Porter" userId="afc1cc5d4ac9832e" providerId="LiveId" clId="{C2455FC6-46FE-4A02-9362-8E6EEE798CB5}" dt="2020-09-27T14:03:43.092" v="140"/>
        <pc:sldMkLst>
          <pc:docMk/>
          <pc:sldMk cId="3332106481" sldId="299"/>
        </pc:sldMkLst>
      </pc:sldChg>
      <pc:sldChg chg="ord">
        <pc:chgData name="Phillip Porter" userId="afc1cc5d4ac9832e" providerId="LiveId" clId="{C2455FC6-46FE-4A02-9362-8E6EEE798CB5}" dt="2020-09-27T14:03:37.992" v="136"/>
        <pc:sldMkLst>
          <pc:docMk/>
          <pc:sldMk cId="1072168005" sldId="300"/>
        </pc:sldMkLst>
      </pc:sldChg>
      <pc:sldChg chg="ord">
        <pc:chgData name="Phillip Porter" userId="afc1cc5d4ac9832e" providerId="LiveId" clId="{C2455FC6-46FE-4A02-9362-8E6EEE798CB5}" dt="2020-09-27T14:03:29.824" v="134"/>
        <pc:sldMkLst>
          <pc:docMk/>
          <pc:sldMk cId="1362957543" sldId="301"/>
        </pc:sldMkLst>
      </pc:sldChg>
      <pc:sldChg chg="del ord">
        <pc:chgData name="Phillip Porter" userId="afc1cc5d4ac9832e" providerId="LiveId" clId="{C2455FC6-46FE-4A02-9362-8E6EEE798CB5}" dt="2020-10-03T16:05:48.898" v="337" actId="2696"/>
        <pc:sldMkLst>
          <pc:docMk/>
          <pc:sldMk cId="3542425973" sldId="367"/>
        </pc:sldMkLst>
      </pc:sldChg>
      <pc:sldChg chg="del ord">
        <pc:chgData name="Phillip Porter" userId="afc1cc5d4ac9832e" providerId="LiveId" clId="{C2455FC6-46FE-4A02-9362-8E6EEE798CB5}" dt="2020-10-03T16:05:48.898" v="337" actId="2696"/>
        <pc:sldMkLst>
          <pc:docMk/>
          <pc:sldMk cId="3352848773" sldId="373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3998623899" sldId="374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143776555" sldId="375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4278534846" sldId="376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3303824056" sldId="377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095830083" sldId="378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706173886" sldId="379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675153530" sldId="381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87470797" sldId="382"/>
        </pc:sldMkLst>
      </pc:sldChg>
      <pc:sldChg chg="addSp modSp del mod modAnim">
        <pc:chgData name="Phillip Porter" userId="afc1cc5d4ac9832e" providerId="LiveId" clId="{C2455FC6-46FE-4A02-9362-8E6EEE798CB5}" dt="2020-10-03T16:02:32.751" v="332" actId="20577"/>
        <pc:sldMkLst>
          <pc:docMk/>
          <pc:sldMk cId="4189372309" sldId="392"/>
        </pc:sldMkLst>
        <pc:spChg chg="add mod">
          <ac:chgData name="Phillip Porter" userId="afc1cc5d4ac9832e" providerId="LiveId" clId="{C2455FC6-46FE-4A02-9362-8E6EEE798CB5}" dt="2020-09-27T14:05:07.655" v="153" actId="27636"/>
          <ac:spMkLst>
            <pc:docMk/>
            <pc:sldMk cId="4189372309" sldId="392"/>
            <ac:spMk id="7" creationId="{4A20F4E2-7727-4794-A297-770BE6BE1DC3}"/>
          </ac:spMkLst>
        </pc:spChg>
        <pc:spChg chg="add mod">
          <ac:chgData name="Phillip Porter" userId="afc1cc5d4ac9832e" providerId="LiveId" clId="{C2455FC6-46FE-4A02-9362-8E6EEE798CB5}" dt="2020-09-27T14:05:34.989" v="160" actId="1076"/>
          <ac:spMkLst>
            <pc:docMk/>
            <pc:sldMk cId="4189372309" sldId="392"/>
            <ac:spMk id="8" creationId="{76B02AB6-D2C0-4216-AE51-339E9C04BBD5}"/>
          </ac:spMkLst>
        </pc:spChg>
        <pc:spChg chg="mod">
          <ac:chgData name="Phillip Porter" userId="afc1cc5d4ac9832e" providerId="LiveId" clId="{C2455FC6-46FE-4A02-9362-8E6EEE798CB5}" dt="2020-09-27T14:05:20.985" v="157" actId="14100"/>
          <ac:spMkLst>
            <pc:docMk/>
            <pc:sldMk cId="4189372309" sldId="392"/>
            <ac:spMk id="9" creationId="{DC7514D1-5BDF-4F70-8F8B-DBA694CD5666}"/>
          </ac:spMkLst>
        </pc:spChg>
        <pc:spChg chg="mod">
          <ac:chgData name="Phillip Porter" userId="afc1cc5d4ac9832e" providerId="LiveId" clId="{C2455FC6-46FE-4A02-9362-8E6EEE798CB5}" dt="2020-10-03T16:02:32.751" v="332" actId="20577"/>
          <ac:spMkLst>
            <pc:docMk/>
            <pc:sldMk cId="4189372309" sldId="392"/>
            <ac:spMk id="15" creationId="{FA394321-8E1F-42C5-A7C6-2435301DB2CA}"/>
          </ac:spMkLst>
        </pc:spChg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3637567264" sldId="409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3516148752" sldId="534"/>
        </pc:sldMkLst>
      </pc:sldChg>
      <pc:sldChg chg="del">
        <pc:chgData name="Phillip Porter" userId="afc1cc5d4ac9832e" providerId="LiveId" clId="{C2455FC6-46FE-4A02-9362-8E6EEE798CB5}" dt="2020-09-27T14:03:59.857" v="144" actId="2696"/>
        <pc:sldMkLst>
          <pc:docMk/>
          <pc:sldMk cId="10704411" sldId="538"/>
        </pc:sldMkLst>
      </pc:sldChg>
      <pc:sldChg chg="ord">
        <pc:chgData name="Phillip Porter" userId="afc1cc5d4ac9832e" providerId="LiveId" clId="{C2455FC6-46FE-4A02-9362-8E6EEE798CB5}" dt="2020-09-27T14:03:40.667" v="138"/>
        <pc:sldMkLst>
          <pc:docMk/>
          <pc:sldMk cId="1548600802" sldId="539"/>
        </pc:sldMkLst>
      </pc:sldChg>
      <pc:sldChg chg="del">
        <pc:chgData name="Phillip Porter" userId="afc1cc5d4ac9832e" providerId="LiveId" clId="{C2455FC6-46FE-4A02-9362-8E6EEE798CB5}" dt="2020-09-27T14:03:57.145" v="143" actId="2696"/>
        <pc:sldMkLst>
          <pc:docMk/>
          <pc:sldMk cId="1666584787" sldId="542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419827414" sldId="548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091845192" sldId="550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328930015" sldId="552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562813349" sldId="649"/>
        </pc:sldMkLst>
      </pc:sldChg>
      <pc:sldChg chg="del ord">
        <pc:chgData name="Phillip Porter" userId="afc1cc5d4ac9832e" providerId="LiveId" clId="{C2455FC6-46FE-4A02-9362-8E6EEE798CB5}" dt="2020-10-03T16:05:48.898" v="337" actId="2696"/>
        <pc:sldMkLst>
          <pc:docMk/>
          <pc:sldMk cId="2530618951" sldId="650"/>
        </pc:sldMkLst>
      </pc:sldChg>
      <pc:sldChg chg="del ord">
        <pc:chgData name="Phillip Porter" userId="afc1cc5d4ac9832e" providerId="LiveId" clId="{C2455FC6-46FE-4A02-9362-8E6EEE798CB5}" dt="2020-10-03T16:05:48.898" v="337" actId="2696"/>
        <pc:sldMkLst>
          <pc:docMk/>
          <pc:sldMk cId="2199563091" sldId="651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3468827646" sldId="655"/>
        </pc:sldMkLst>
      </pc:sldChg>
      <pc:sldChg chg="ord">
        <pc:chgData name="Phillip Porter" userId="afc1cc5d4ac9832e" providerId="LiveId" clId="{C2455FC6-46FE-4A02-9362-8E6EEE798CB5}" dt="2020-09-27T14:03:47.868" v="142"/>
        <pc:sldMkLst>
          <pc:docMk/>
          <pc:sldMk cId="3021544835" sldId="656"/>
        </pc:sldMkLst>
      </pc:sldChg>
      <pc:sldChg chg="del ord">
        <pc:chgData name="Phillip Porter" userId="afc1cc5d4ac9832e" providerId="LiveId" clId="{C2455FC6-46FE-4A02-9362-8E6EEE798CB5}" dt="2020-10-03T16:05:48.898" v="337" actId="2696"/>
        <pc:sldMkLst>
          <pc:docMk/>
          <pc:sldMk cId="2857361793" sldId="657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302890040" sldId="658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35225971" sldId="659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3049868852" sldId="660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1134610180" sldId="670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2305933444" sldId="671"/>
        </pc:sldMkLst>
      </pc:sldChg>
      <pc:sldChg chg="del">
        <pc:chgData name="Phillip Porter" userId="afc1cc5d4ac9832e" providerId="LiveId" clId="{C2455FC6-46FE-4A02-9362-8E6EEE798CB5}" dt="2020-09-27T13:59:19.638" v="1" actId="2696"/>
        <pc:sldMkLst>
          <pc:docMk/>
          <pc:sldMk cId="1708694127" sldId="673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3242317960" sldId="674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979118221" sldId="675"/>
        </pc:sldMkLst>
      </pc:sldChg>
      <pc:sldChg chg="del">
        <pc:chgData name="Phillip Porter" userId="afc1cc5d4ac9832e" providerId="LiveId" clId="{C2455FC6-46FE-4A02-9362-8E6EEE798CB5}" dt="2020-09-27T14:11:04.614" v="174" actId="2696"/>
        <pc:sldMkLst>
          <pc:docMk/>
          <pc:sldMk cId="3736575535" sldId="678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2444236686" sldId="680"/>
        </pc:sldMkLst>
      </pc:sldChg>
      <pc:sldChg chg="del">
        <pc:chgData name="Phillip Porter" userId="afc1cc5d4ac9832e" providerId="LiveId" clId="{C2455FC6-46FE-4A02-9362-8E6EEE798CB5}" dt="2020-09-27T14:02:21.490" v="74" actId="2696"/>
        <pc:sldMkLst>
          <pc:docMk/>
          <pc:sldMk cId="403514708" sldId="681"/>
        </pc:sldMkLst>
      </pc:sldChg>
      <pc:sldChg chg="addSp delSp mod ord">
        <pc:chgData name="Phillip Porter" userId="afc1cc5d4ac9832e" providerId="LiveId" clId="{C2455FC6-46FE-4A02-9362-8E6EEE798CB5}" dt="2020-10-03T16:03:01.379" v="335" actId="22"/>
        <pc:sldMkLst>
          <pc:docMk/>
          <pc:sldMk cId="1513698798" sldId="682"/>
        </pc:sldMkLst>
        <pc:spChg chg="add del">
          <ac:chgData name="Phillip Porter" userId="afc1cc5d4ac9832e" providerId="LiveId" clId="{C2455FC6-46FE-4A02-9362-8E6EEE798CB5}" dt="2020-10-03T16:02:37.957" v="333" actId="21"/>
          <ac:spMkLst>
            <pc:docMk/>
            <pc:sldMk cId="1513698798" sldId="682"/>
            <ac:spMk id="2" creationId="{C283F3B4-F63A-45D6-9599-4E6AC6883E52}"/>
          </ac:spMkLst>
        </pc:spChg>
        <pc:spChg chg="add">
          <ac:chgData name="Phillip Porter" userId="afc1cc5d4ac9832e" providerId="LiveId" clId="{C2455FC6-46FE-4A02-9362-8E6EEE798CB5}" dt="2020-10-03T16:03:01.379" v="335" actId="22"/>
          <ac:spMkLst>
            <pc:docMk/>
            <pc:sldMk cId="1513698798" sldId="682"/>
            <ac:spMk id="3" creationId="{70AA6E6A-F5A7-4954-A373-E810E8EE7592}"/>
          </ac:spMkLst>
        </pc:spChg>
        <pc:spChg chg="del">
          <ac:chgData name="Phillip Porter" userId="afc1cc5d4ac9832e" providerId="LiveId" clId="{C2455FC6-46FE-4A02-9362-8E6EEE798CB5}" dt="2020-09-27T14:02:40.036" v="77" actId="21"/>
          <ac:spMkLst>
            <pc:docMk/>
            <pc:sldMk cId="1513698798" sldId="682"/>
            <ac:spMk id="13" creationId="{84D4BFF0-58D4-49FB-9EB3-6A8EB74B92F5}"/>
          </ac:spMkLst>
        </pc:spChg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2691058315" sldId="684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1621441316" sldId="685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749950028" sldId="686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3435572118" sldId="687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2454982045" sldId="688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1499894988" sldId="689"/>
        </pc:sldMkLst>
      </pc:sldChg>
      <pc:sldChg chg="del">
        <pc:chgData name="Phillip Porter" userId="afc1cc5d4ac9832e" providerId="LiveId" clId="{C2455FC6-46FE-4A02-9362-8E6EEE798CB5}" dt="2020-09-27T13:56:09.359" v="0" actId="2696"/>
        <pc:sldMkLst>
          <pc:docMk/>
          <pc:sldMk cId="618834031" sldId="690"/>
        </pc:sldMkLst>
      </pc:sldChg>
      <pc:sldChg chg="del">
        <pc:chgData name="Phillip Porter" userId="afc1cc5d4ac9832e" providerId="LiveId" clId="{C2455FC6-46FE-4A02-9362-8E6EEE798CB5}" dt="2020-09-27T16:55:26.276" v="229" actId="2696"/>
        <pc:sldMkLst>
          <pc:docMk/>
          <pc:sldMk cId="1557799400" sldId="691"/>
        </pc:sldMkLst>
      </pc:sldChg>
      <pc:sldChg chg="modSp mod ord">
        <pc:chgData name="Phillip Porter" userId="afc1cc5d4ac9832e" providerId="LiveId" clId="{C2455FC6-46FE-4A02-9362-8E6EEE798CB5}" dt="2020-10-03T16:01:55.657" v="287" actId="20577"/>
        <pc:sldMkLst>
          <pc:docMk/>
          <pc:sldMk cId="1684744846" sldId="692"/>
        </pc:sldMkLst>
        <pc:spChg chg="mod">
          <ac:chgData name="Phillip Porter" userId="afc1cc5d4ac9832e" providerId="LiveId" clId="{C2455FC6-46FE-4A02-9362-8E6EEE798CB5}" dt="2020-10-03T16:01:55.657" v="287" actId="20577"/>
          <ac:spMkLst>
            <pc:docMk/>
            <pc:sldMk cId="1684744846" sldId="692"/>
            <ac:spMk id="2" creationId="{F691FD2D-23E5-4A11-A765-81035D82E174}"/>
          </ac:spMkLst>
        </pc:spChg>
      </pc:sldChg>
      <pc:sldChg chg="delSp add del mod delAnim">
        <pc:chgData name="Phillip Porter" userId="afc1cc5d4ac9832e" providerId="LiveId" clId="{C2455FC6-46FE-4A02-9362-8E6EEE798CB5}" dt="2020-09-27T14:11:04.614" v="174" actId="2696"/>
        <pc:sldMkLst>
          <pc:docMk/>
          <pc:sldMk cId="2009573032" sldId="693"/>
        </pc:sldMkLst>
        <pc:spChg chg="del">
          <ac:chgData name="Phillip Porter" userId="afc1cc5d4ac9832e" providerId="LiveId" clId="{C2455FC6-46FE-4A02-9362-8E6EEE798CB5}" dt="2020-09-27T14:04:29.977" v="146" actId="21"/>
          <ac:spMkLst>
            <pc:docMk/>
            <pc:sldMk cId="2009573032" sldId="693"/>
            <ac:spMk id="5" creationId="{6AA884F3-40AA-44D8-8F75-92542BAD9217}"/>
          </ac:spMkLst>
        </pc:spChg>
        <pc:spChg chg="del">
          <ac:chgData name="Phillip Porter" userId="afc1cc5d4ac9832e" providerId="LiveId" clId="{C2455FC6-46FE-4A02-9362-8E6EEE798CB5}" dt="2020-09-27T14:04:51.954" v="149" actId="21"/>
          <ac:spMkLst>
            <pc:docMk/>
            <pc:sldMk cId="2009573032" sldId="693"/>
            <ac:spMk id="6" creationId="{A1D34939-50AB-4F29-9FCD-DB3B84C7F657}"/>
          </ac:spMkLst>
        </pc:spChg>
        <pc:spChg chg="del">
          <ac:chgData name="Phillip Porter" userId="afc1cc5d4ac9832e" providerId="LiveId" clId="{C2455FC6-46FE-4A02-9362-8E6EEE798CB5}" dt="2020-09-27T14:04:27.067" v="145" actId="21"/>
          <ac:spMkLst>
            <pc:docMk/>
            <pc:sldMk cId="2009573032" sldId="693"/>
            <ac:spMk id="9" creationId="{DC7514D1-5BDF-4F70-8F8B-DBA694CD5666}"/>
          </ac:spMkLst>
        </pc:spChg>
      </pc:sldChg>
      <pc:sldChg chg="add del ord">
        <pc:chgData name="Phillip Porter" userId="afc1cc5d4ac9832e" providerId="LiveId" clId="{C2455FC6-46FE-4A02-9362-8E6EEE798CB5}" dt="2020-09-27T16:55:56.783" v="233" actId="2696"/>
        <pc:sldMkLst>
          <pc:docMk/>
          <pc:sldMk cId="311540802" sldId="694"/>
        </pc:sldMkLst>
      </pc:sldChg>
      <pc:sldChg chg="addSp delSp modSp add mod ord delAnim">
        <pc:chgData name="Phillip Porter" userId="afc1cc5d4ac9832e" providerId="LiveId" clId="{C2455FC6-46FE-4A02-9362-8E6EEE798CB5}" dt="2020-10-03T16:03:03.941" v="336" actId="22"/>
        <pc:sldMkLst>
          <pc:docMk/>
          <pc:sldMk cId="1550307357" sldId="695"/>
        </pc:sldMkLst>
        <pc:spChg chg="add">
          <ac:chgData name="Phillip Porter" userId="afc1cc5d4ac9832e" providerId="LiveId" clId="{C2455FC6-46FE-4A02-9362-8E6EEE798CB5}" dt="2020-10-03T16:03:03.941" v="336" actId="22"/>
          <ac:spMkLst>
            <pc:docMk/>
            <pc:sldMk cId="1550307357" sldId="695"/>
            <ac:spMk id="2" creationId="{F19578A4-3ADB-49BA-8220-32D7C2774188}"/>
          </ac:spMkLst>
        </pc:spChg>
        <pc:spChg chg="del">
          <ac:chgData name="Phillip Porter" userId="afc1cc5d4ac9832e" providerId="LiveId" clId="{C2455FC6-46FE-4A02-9362-8E6EEE798CB5}" dt="2020-09-27T14:12:22.119" v="208" actId="21"/>
          <ac:spMkLst>
            <pc:docMk/>
            <pc:sldMk cId="1550307357" sldId="695"/>
            <ac:spMk id="7" creationId="{4A20F4E2-7727-4794-A297-770BE6BE1DC3}"/>
          </ac:spMkLst>
        </pc:spChg>
        <pc:spChg chg="del">
          <ac:chgData name="Phillip Porter" userId="afc1cc5d4ac9832e" providerId="LiveId" clId="{C2455FC6-46FE-4A02-9362-8E6EEE798CB5}" dt="2020-09-27T14:12:26.258" v="209" actId="21"/>
          <ac:spMkLst>
            <pc:docMk/>
            <pc:sldMk cId="1550307357" sldId="695"/>
            <ac:spMk id="8" creationId="{76B02AB6-D2C0-4216-AE51-339E9C04BBD5}"/>
          </ac:spMkLst>
        </pc:spChg>
        <pc:spChg chg="mod">
          <ac:chgData name="Phillip Porter" userId="afc1cc5d4ac9832e" providerId="LiveId" clId="{C2455FC6-46FE-4A02-9362-8E6EEE798CB5}" dt="2020-09-27T16:54:23.196" v="226" actId="27636"/>
          <ac:spMkLst>
            <pc:docMk/>
            <pc:sldMk cId="1550307357" sldId="695"/>
            <ac:spMk id="9" creationId="{DC7514D1-5BDF-4F70-8F8B-DBA694CD5666}"/>
          </ac:spMkLst>
        </pc:spChg>
        <pc:spChg chg="del">
          <ac:chgData name="Phillip Porter" userId="afc1cc5d4ac9832e" providerId="LiveId" clId="{C2455FC6-46FE-4A02-9362-8E6EEE798CB5}" dt="2020-09-27T14:12:31.001" v="210" actId="21"/>
          <ac:spMkLst>
            <pc:docMk/>
            <pc:sldMk cId="1550307357" sldId="695"/>
            <ac:spMk id="10" creationId="{E940EC98-B96A-4580-81D3-80000A35AD23}"/>
          </ac:spMkLst>
        </pc:spChg>
        <pc:spChg chg="del">
          <ac:chgData name="Phillip Porter" userId="afc1cc5d4ac9832e" providerId="LiveId" clId="{C2455FC6-46FE-4A02-9362-8E6EEE798CB5}" dt="2020-10-03T16:02:54.907" v="334" actId="21"/>
          <ac:spMkLst>
            <pc:docMk/>
            <pc:sldMk cId="1550307357" sldId="695"/>
            <ac:spMk id="15" creationId="{FA394321-8E1F-42C5-A7C6-2435301DB2CA}"/>
          </ac:spMkLst>
        </pc:spChg>
      </pc:sldChg>
      <pc:sldChg chg="add del ord">
        <pc:chgData name="Phillip Porter" userId="afc1cc5d4ac9832e" providerId="LiveId" clId="{C2455FC6-46FE-4A02-9362-8E6EEE798CB5}" dt="2020-10-03T16:02:09.171" v="291" actId="2696"/>
        <pc:sldMkLst>
          <pc:docMk/>
          <pc:sldMk cId="4152241628" sldId="696"/>
        </pc:sldMkLst>
      </pc:sldChg>
      <pc:sldChg chg="add ord">
        <pc:chgData name="Phillip Porter" userId="afc1cc5d4ac9832e" providerId="LiveId" clId="{C2455FC6-46FE-4A02-9362-8E6EEE798CB5}" dt="2020-10-03T16:02:05.942" v="290"/>
        <pc:sldMkLst>
          <pc:docMk/>
          <pc:sldMk cId="389839452" sldId="6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6566A-3655-48A1-8977-8A33100B8B2C}" type="datetimeFigureOut">
              <a:rPr lang="en-US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63FFB-3136-4B72-BF5D-978A58787AC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63FFB-3136-4B72-BF5D-978A58787A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Janice – Explain Parking Lot</a:t>
            </a:r>
          </a:p>
          <a:p>
            <a:r>
              <a:rPr lang="en-US" dirty="0">
                <a:cs typeface="Calibri"/>
              </a:rPr>
              <a:t>Pause to allow time for the Family Vision Poll – use small white piece of paper – Everyone participate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Questions:  If you have a question, raise your hand.  We welcome questions anytime.  Or put on the Parking Lot.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Explain the Parking Lot – purpose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Pause NOW to give everyone a few minutes to complete their POLL – Everyone will need a small piece of the white pre-cut paper.   Here's the questions:</a:t>
            </a:r>
          </a:p>
          <a:p>
            <a:r>
              <a:rPr lang="en-US" dirty="0">
                <a:cs typeface="Calibri"/>
              </a:rPr>
              <a:t>Do you have a Written Family Vision? Answer only YES or NO  - We do NOT need your names.  This is for a later activity.  THANK YOU!</a:t>
            </a:r>
          </a:p>
          <a:p>
            <a:r>
              <a:rPr lang="en-US" dirty="0">
                <a:cs typeface="Calibri"/>
              </a:rPr>
              <a:t>Allow time for participants to complete the Family Vision Poll &amp; Collect Now!!!</a:t>
            </a:r>
          </a:p>
          <a:p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  <a:cs typeface="Calibri"/>
              </a:rPr>
              <a:t>Note: </a:t>
            </a:r>
            <a:r>
              <a:rPr lang="en-US" dirty="0">
                <a:cs typeface="Calibri"/>
              </a:rPr>
              <a:t>During this workshop you will learn both the </a:t>
            </a:r>
            <a:r>
              <a:rPr lang="en-US" sz="1400" b="1" dirty="0">
                <a:solidFill>
                  <a:srgbClr val="FF0000"/>
                </a:solidFill>
                <a:cs typeface="Calibri"/>
              </a:rPr>
              <a:t>“DO’s and DONT’s” </a:t>
            </a:r>
            <a:r>
              <a:rPr lang="en-US" dirty="0">
                <a:cs typeface="Calibri"/>
              </a:rPr>
              <a:t>associated with family success.  The don’ts are just as important as the do’s.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63FFB-3136-4B72-BF5D-978A58787AC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40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63FFB-3136-4B72-BF5D-978A58787A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6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cs typeface="Calibri"/>
              </a:rPr>
              <a:t>Family Legacy Capital Model:  </a:t>
            </a:r>
            <a:r>
              <a:rPr lang="en-US" dirty="0">
                <a:cs typeface="Calibri"/>
              </a:rPr>
              <a:t>This is model that will keep your family together for generations.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cs typeface="Calibri"/>
              </a:rPr>
              <a:t>Ownership Wealth Capital Model: </a:t>
            </a:r>
            <a:r>
              <a:rPr lang="en-US" dirty="0">
                <a:cs typeface="Calibri"/>
              </a:rPr>
              <a:t>This is model will allow your family to build wealth through ownership (Business Ownership, Financial Ownership, Real Estate Ownership, Education Ownership, Physical Health Ownership and Spiritual Health Ownership)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GOLDEN KEY: You must have both working together to create generational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No matter your individual or family vision or purpose must include more than one of attributes represented by these models.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63FFB-3136-4B72-BF5D-978A58787A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6ADE-CDFB-4E67-973E-FD2A9A28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1B585-756F-4372-ACF6-AD779A2FF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5F96-0A84-4EFD-B7D9-2FDD0F45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0B7B0-F51F-4257-AB50-8D5AB79D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7721-7088-4BC4-8641-1DAD95BB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1363-6D38-406D-B5BC-2D61E37C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CBACF-8024-4E82-991B-4CBCAAA28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66BCA-7C08-4B9F-B621-17CFDED4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8476E-20C0-432D-B14B-4BD7A2F5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7D1A2-B2A5-4BBD-9D11-1B3074C4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00E90-831E-4A40-A704-9FB1EFCCF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E525F-CEA1-433A-AAC6-C07062189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287DD-FF0D-4EBE-BA27-9892BB3A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E9B7-044C-4FDC-90EE-B72B6ED1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0E485-B53F-47EB-9EC2-D82F59AF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0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D5B88-44D1-4D7D-9214-B73B2C7A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55761-88B8-40A0-A505-E8DFB4231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68A4D-1BC4-4895-A210-1E61B6D6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79AED-2FF5-455C-AB54-542E90FD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7210-C833-46A6-85E9-18AC9C03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F35C-8F06-444D-A062-37A28B6C1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445D9-A66E-4469-A497-00CDA2B5F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3899B-D64A-4DDA-AFC6-245B4F7C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94F84-2298-4220-8092-407BE021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1AB69-B951-4671-AFF7-1CFC4DEB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6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5E16-9F2B-44B0-91C5-B182B43C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4EEE-A0B9-4B20-9EAB-8B38B4387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2A322-5743-44DC-8527-AE651176E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E886B-B0DF-4462-8128-22F77A38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90F61-EAA4-4764-97DB-3C479023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A5B68-81E0-4FBA-8B27-EBB3DE33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1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A91A-8725-42C5-A9C9-FD818CF2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5B92A-BDA3-45D8-A2AA-393E1574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21650-0D56-4F5D-B328-47BC0AF16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7A750-EFBE-4B3D-9075-DFA9FDD2D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FC0FD-07D3-44D7-9442-0842A90B9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BF8C3-7799-4C64-8127-30005FB7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6AE04-CC1C-47A1-A5D8-4F3FCAD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10991-E4CD-44D6-AA6E-46A912C9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4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23E7-6E2D-48D1-8781-E3830E2A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A989E-9756-4BA8-8068-9774057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38305-4676-4A5A-84D5-1AC2B6AE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AEB9A-CCAB-4918-96F5-FE04B643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ED9F9-BB2D-44AF-BB25-8885BE0D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C3E24-9ED2-496C-ABC6-79EB67A1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6CCF9-3A05-445B-BFCD-42A19661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7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059C-197B-42F1-B584-5C4771B4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F1E78-CF7A-4872-A957-260E43DF2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80306-8FE1-4FE2-9135-0444E0B67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6DAA7-EC41-415E-8C6D-E8758685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7A1B0-0AA3-4A5A-9148-6BE2BEDB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820BA-48FB-4FB3-B7FF-871F7EE0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5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5D87-4053-40E2-B8E0-D2600B73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51110-84E9-45A0-86A3-088B8DFD6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E49B8-BA0F-4CB5-A658-3F52F7637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2A949-1854-4186-8A53-0C04F91F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F6BD8-6A04-4FA3-BD6A-CA7ACE26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C7303-10E0-4DD5-BE37-134267BF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A290F-2359-4C3E-8612-054078DD9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F763E-661F-4A85-8F49-E6E3AD53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F7EC-C1F8-4F6E-B921-71E9FF6CC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A9D6-1AC3-4599-8038-4DBCA3EA1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06755-5F1B-49CE-881A-CAAA7FDD7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1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>
            <a:extLst>
              <a:ext uri="{FF2B5EF4-FFF2-40B4-BE49-F238E27FC236}">
                <a16:creationId xmlns:a16="http://schemas.microsoft.com/office/drawing/2014/main" id="{9A6B1A74-3314-4F93-8455-D0F625A285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5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3" name="Rectangle 2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1FD2D-23E5-4A11-A765-81035D82E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4 Reasons To Have Written Family Vision</a:t>
            </a:r>
          </a:p>
        </p:txBody>
      </p:sp>
      <p:cxnSp>
        <p:nvCxnSpPr>
          <p:cNvPr id="34" name="Straight Connector 2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BDA882A-7226-4615-8D3E-FD419202B6D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74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>
            <a:extLst>
              <a:ext uri="{FF2B5EF4-FFF2-40B4-BE49-F238E27FC236}">
                <a16:creationId xmlns:a16="http://schemas.microsoft.com/office/drawing/2014/main" id="{9A6B1A74-3314-4F93-8455-D0F625A285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5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3" name="Rectangle 2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1FD2D-23E5-4A11-A765-81035D82E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4 Reasons To Have Written Family Vision</a:t>
            </a:r>
          </a:p>
        </p:txBody>
      </p:sp>
      <p:cxnSp>
        <p:nvCxnSpPr>
          <p:cNvPr id="34" name="Straight Connector 2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BDA882A-7226-4615-8D3E-FD419202B6D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3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C7514D1-5BDF-4F70-8F8B-DBA694CD5666}"/>
              </a:ext>
            </a:extLst>
          </p:cNvPr>
          <p:cNvSpPr txBox="1">
            <a:spLocks/>
          </p:cNvSpPr>
          <p:nvPr/>
        </p:nvSpPr>
        <p:spPr>
          <a:xfrm>
            <a:off x="1523996" y="2556178"/>
            <a:ext cx="9236283" cy="571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500" dirty="0">
                <a:latin typeface="Georgia" panose="02040502050405020303" pitchFamily="18" charset="0"/>
              </a:rPr>
              <a:t>Learn the 4 reasons to have a written family vison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940EC98-B96A-4580-81D3-80000A35AD23}"/>
              </a:ext>
            </a:extLst>
          </p:cNvPr>
          <p:cNvSpPr txBox="1">
            <a:spLocks/>
          </p:cNvSpPr>
          <p:nvPr/>
        </p:nvSpPr>
        <p:spPr>
          <a:xfrm>
            <a:off x="1523996" y="1702658"/>
            <a:ext cx="10172702" cy="7494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4000" b="1" dirty="0">
                <a:latin typeface="Georgia" panose="02040502050405020303" pitchFamily="18" charset="0"/>
              </a:rPr>
              <a:t>Objective: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475BC2-5C26-4EC2-9F94-7942EA0454B7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Georgia" panose="02040502050405020303" pitchFamily="18" charset="0"/>
              </a:rPr>
              <a:t>© 2020 Copyright by Generations Empowerment Enterprises, LLC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A394321-8E1F-42C5-A7C6-2435301DB2CA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Georgia" panose="02040502050405020303" pitchFamily="18" charset="0"/>
              </a:rPr>
              <a:t>4 Reasons To Have A Written Family Vision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A20F4E2-7727-4794-A297-770BE6BE1DC3}"/>
              </a:ext>
            </a:extLst>
          </p:cNvPr>
          <p:cNvSpPr txBox="1">
            <a:spLocks/>
          </p:cNvSpPr>
          <p:nvPr/>
        </p:nvSpPr>
        <p:spPr>
          <a:xfrm>
            <a:off x="1531120" y="3429000"/>
            <a:ext cx="9144004" cy="571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Georgia" panose="02040502050405020303" pitchFamily="18" charset="0"/>
              </a:rPr>
              <a:t>Learn the definition of a Family Vision Statement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6B02AB6-D2C0-4216-AE51-339E9C04BBD5}"/>
              </a:ext>
            </a:extLst>
          </p:cNvPr>
          <p:cNvSpPr txBox="1">
            <a:spLocks/>
          </p:cNvSpPr>
          <p:nvPr/>
        </p:nvSpPr>
        <p:spPr>
          <a:xfrm>
            <a:off x="1580026" y="4301822"/>
            <a:ext cx="9144004" cy="571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Georgia" panose="02040502050405020303" pitchFamily="18" charset="0"/>
              </a:rPr>
              <a:t>Learn the definition of a Family Mission Statement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7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B0CEA2F-B6D1-424D-AE98-B9D2B776FFF2}"/>
              </a:ext>
            </a:extLst>
          </p:cNvPr>
          <p:cNvSpPr txBox="1">
            <a:spLocks/>
          </p:cNvSpPr>
          <p:nvPr/>
        </p:nvSpPr>
        <p:spPr>
          <a:xfrm>
            <a:off x="907558" y="2433413"/>
            <a:ext cx="11033760" cy="921899"/>
          </a:xfrm>
          <a:prstGeom prst="rect">
            <a:avLst/>
          </a:prstGeom>
        </p:spPr>
        <p:txBody>
          <a:bodyPr anchor="t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3200">
              <a:latin typeface="Georgia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D5672D-B724-4A45-8B91-F4FDF6F17520}"/>
              </a:ext>
            </a:extLst>
          </p:cNvPr>
          <p:cNvSpPr txBox="1">
            <a:spLocks/>
          </p:cNvSpPr>
          <p:nvPr/>
        </p:nvSpPr>
        <p:spPr>
          <a:xfrm>
            <a:off x="1502485" y="1999801"/>
            <a:ext cx="9187030" cy="358564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400" b="1" i="1" dirty="0">
                <a:latin typeface="Georgia" panose="02040502050405020303" pitchFamily="18" charset="0"/>
              </a:rPr>
              <a:t>“Have a clear vision of your future and take action every day to move towards it.  You deserve it.”</a:t>
            </a:r>
            <a:endParaRPr lang="en-US" sz="4400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By Damien Thomas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906E4B-7708-48A2-8F36-8971F2E97940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Georgia" panose="02040502050405020303" pitchFamily="18" charset="0"/>
              </a:rPr>
              <a:t>© 2020 Copyright by Generations Empowerment Enterprises, LLC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0AA6E6A-F5A7-4954-A373-E810E8EE7592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Georgia" panose="02040502050405020303" pitchFamily="18" charset="0"/>
              </a:rPr>
              <a:t>4 Reasons To Have A Written Family Vision</a:t>
            </a:r>
          </a:p>
        </p:txBody>
      </p:sp>
    </p:spTree>
    <p:extLst>
      <p:ext uri="{BB962C8B-B14F-4D97-AF65-F5344CB8AC3E}">
        <p14:creationId xmlns:p14="http://schemas.microsoft.com/office/powerpoint/2010/main" val="151369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C7514D1-5BDF-4F70-8F8B-DBA694CD5666}"/>
              </a:ext>
            </a:extLst>
          </p:cNvPr>
          <p:cNvSpPr txBox="1">
            <a:spLocks/>
          </p:cNvSpPr>
          <p:nvPr/>
        </p:nvSpPr>
        <p:spPr>
          <a:xfrm>
            <a:off x="1523997" y="2556177"/>
            <a:ext cx="9197134" cy="14285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5200" dirty="0">
                <a:latin typeface="Georgia" panose="02040502050405020303" pitchFamily="18" charset="0"/>
              </a:rPr>
              <a:t>The 4 reasons to have a written family vison are: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475BC2-5C26-4EC2-9F94-7942EA0454B7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Georgia" panose="02040502050405020303" pitchFamily="18" charset="0"/>
              </a:rPr>
              <a:t>© 2020 Copyright by Generations Empowerment Enterprises, LLC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578A4-3ADB-49BA-8220-32D7C2774188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Georgia" panose="02040502050405020303" pitchFamily="18" charset="0"/>
              </a:rPr>
              <a:t>4 Reasons To Have A Written Family Vision</a:t>
            </a:r>
          </a:p>
        </p:txBody>
      </p:sp>
    </p:spTree>
    <p:extLst>
      <p:ext uri="{BB962C8B-B14F-4D97-AF65-F5344CB8AC3E}">
        <p14:creationId xmlns:p14="http://schemas.microsoft.com/office/powerpoint/2010/main" val="155030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442CE7-29B1-4B79-A037-19028A5D32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9F93438-84C1-46D0-A2D2-45599C7ACB95}"/>
              </a:ext>
            </a:extLst>
          </p:cNvPr>
          <p:cNvSpPr/>
          <p:nvPr/>
        </p:nvSpPr>
        <p:spPr>
          <a:xfrm>
            <a:off x="116017" y="0"/>
            <a:ext cx="1050877" cy="886397"/>
          </a:xfrm>
          <a:prstGeom prst="ellipse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atin typeface="Georgia" panose="02040502050405020303" pitchFamily="18" charset="0"/>
                <a:ea typeface="+mj-ea"/>
                <a:cs typeface="Times New Roman" panose="02020603050405020304" pitchFamily="18" charset="0"/>
              </a:rPr>
              <a:t>#1</a:t>
            </a:r>
            <a:endParaRPr lang="en-US" sz="3600" dirty="0">
              <a:effectLst/>
              <a:latin typeface="Georgia" panose="02040502050405020303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E9F53-B08C-400D-B8B5-9BDAC24D5AD3}"/>
              </a:ext>
            </a:extLst>
          </p:cNvPr>
          <p:cNvSpPr txBox="1"/>
          <p:nvPr/>
        </p:nvSpPr>
        <p:spPr>
          <a:xfrm>
            <a:off x="1166894" y="178511"/>
            <a:ext cx="3137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To Keep The Family Together</a:t>
            </a:r>
          </a:p>
        </p:txBody>
      </p:sp>
    </p:spTree>
    <p:extLst>
      <p:ext uri="{BB962C8B-B14F-4D97-AF65-F5344CB8AC3E}">
        <p14:creationId xmlns:p14="http://schemas.microsoft.com/office/powerpoint/2010/main" val="136295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FD682C-8BBC-40C0-80ED-458FF5FCCF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5C7295-E14E-46B2-9669-4065C3600317}"/>
              </a:ext>
            </a:extLst>
          </p:cNvPr>
          <p:cNvSpPr/>
          <p:nvPr/>
        </p:nvSpPr>
        <p:spPr>
          <a:xfrm>
            <a:off x="640080" y="640080"/>
            <a:ext cx="2752354" cy="2709275"/>
          </a:xfrm>
          <a:prstGeom prst="rect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Georgia" panose="02040502050405020303" pitchFamily="18" charset="0"/>
                <a:ea typeface="+mj-ea"/>
                <a:cs typeface="+mj-cs"/>
              </a:rPr>
              <a:t>#1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atin typeface="Georgia" panose="02040502050405020303" pitchFamily="18" charset="0"/>
                <a:ea typeface="+mj-ea"/>
                <a:cs typeface="+mj-cs"/>
              </a:rPr>
              <a:t>To Keep The Family Together</a:t>
            </a:r>
            <a:endParaRPr lang="en-US" sz="2800" dirty="0">
              <a:effectLst/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4A00BE-F26C-4313-AC01-379EE6BA1EB7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216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D0D3FCB-9612-4238-982F-3BBEA0D6A017}"/>
              </a:ext>
            </a:extLst>
          </p:cNvPr>
          <p:cNvSpPr txBox="1">
            <a:spLocks/>
          </p:cNvSpPr>
          <p:nvPr/>
        </p:nvSpPr>
        <p:spPr>
          <a:xfrm>
            <a:off x="5163671" y="682158"/>
            <a:ext cx="6422315" cy="1532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400" b="1" dirty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rPr>
              <a:t>#2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rPr>
              <a:t>To Build Wealth &amp;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rPr>
              <a:t>Leave A Generational Legacy</a:t>
            </a:r>
            <a:endParaRPr lang="en-US" sz="2800" b="1" kern="1200" dirty="0">
              <a:solidFill>
                <a:schemeClr val="bg1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E1DB85-DB2D-4AA6-ABFA-ED1F0FFDB5D3}"/>
              </a:ext>
            </a:extLst>
          </p:cNvPr>
          <p:cNvSpPr/>
          <p:nvPr/>
        </p:nvSpPr>
        <p:spPr>
          <a:xfrm>
            <a:off x="606014" y="1422429"/>
            <a:ext cx="3628281" cy="3730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atin typeface="Georgia" panose="02040502050405020303" pitchFamily="18" charset="0"/>
              </a:rPr>
              <a:t>A good </a:t>
            </a:r>
            <a:r>
              <a:rPr lang="en-US" sz="3200" i="1" dirty="0">
                <a:latin typeface="Georgia" panose="02040502050405020303" pitchFamily="18" charset="0"/>
              </a:rPr>
              <a:t>man</a:t>
            </a:r>
            <a:r>
              <a:rPr lang="en-US" sz="3200" dirty="0">
                <a:latin typeface="Georgia" panose="02040502050405020303" pitchFamily="18" charset="0"/>
              </a:rPr>
              <a:t> leaves an inheritance to his children’s children, But the wealth of the sinner is stored up for the righteous.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>
                <a:latin typeface="Georgia" panose="02040502050405020303" pitchFamily="18" charset="0"/>
              </a:rPr>
              <a:t>Proverbs 13: 22 (</a:t>
            </a:r>
            <a:r>
              <a:rPr lang="en-US" sz="2400" b="1" i="1" dirty="0">
                <a:latin typeface="Georgia" panose="02040502050405020303" pitchFamily="18" charset="0"/>
              </a:rPr>
              <a:t>KJV</a:t>
            </a:r>
            <a:r>
              <a:rPr lang="en-US" sz="2400" b="1" dirty="0">
                <a:latin typeface="Georgia" panose="02040502050405020303" pitchFamily="18" charset="0"/>
              </a:rPr>
              <a:t>)</a:t>
            </a:r>
            <a:endParaRPr lang="en-US" sz="2400" i="1" dirty="0">
              <a:latin typeface="Georgia" panose="02040502050405020303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724EF5-E228-4BE7-8AF0-EDA9DA255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3906" y="2214166"/>
            <a:ext cx="4475869" cy="447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48600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5AA1999-A6D8-4B41-AA7C-DEB55FDB8D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6418"/>
            <a:ext cx="12191980" cy="685799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839A3AB-6965-41EF-9B2A-CC336B0ED9AF}"/>
              </a:ext>
            </a:extLst>
          </p:cNvPr>
          <p:cNvSpPr/>
          <p:nvPr/>
        </p:nvSpPr>
        <p:spPr>
          <a:xfrm>
            <a:off x="640080" y="640080"/>
            <a:ext cx="2752354" cy="2709275"/>
          </a:xfrm>
          <a:prstGeom prst="rect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#3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  <a:ea typeface="+mj-ea"/>
                <a:cs typeface="+mj-cs"/>
              </a:rPr>
              <a:t>To Establish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A Key Best Practice For Family Management Long-Term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210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E7CA9050-73FB-46B1-9E61-BA0AD5626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B68CB3B6-565A-43F7-970C-E4837BC18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4957"/>
            <a:ext cx="3501914" cy="10521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Cultural</a:t>
            </a:r>
          </a:p>
        </p:txBody>
      </p:sp>
      <p:sp>
        <p:nvSpPr>
          <p:cNvPr id="26" name="Title 21">
            <a:extLst>
              <a:ext uri="{FF2B5EF4-FFF2-40B4-BE49-F238E27FC236}">
                <a16:creationId xmlns:a16="http://schemas.microsoft.com/office/drawing/2014/main" id="{F1CC9AE1-915A-4704-AD60-486F76FE0AC8}"/>
              </a:ext>
            </a:extLst>
          </p:cNvPr>
          <p:cNvSpPr txBox="1">
            <a:spLocks/>
          </p:cNvSpPr>
          <p:nvPr/>
        </p:nvSpPr>
        <p:spPr>
          <a:xfrm>
            <a:off x="7166086" y="1274956"/>
            <a:ext cx="3915160" cy="1052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Proverbs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8F9CBC0-A70B-4871-A294-8E9DABD0A68F}"/>
              </a:ext>
            </a:extLst>
          </p:cNvPr>
          <p:cNvSpPr txBox="1">
            <a:spLocks/>
          </p:cNvSpPr>
          <p:nvPr/>
        </p:nvSpPr>
        <p:spPr>
          <a:xfrm>
            <a:off x="1563510" y="3058429"/>
            <a:ext cx="9160937" cy="741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“Shirtsleeves to shirtsleeves in three generations”</a:t>
            </a:r>
          </a:p>
          <a:p>
            <a:pPr lvl="2" algn="l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By Andrew Carnegie 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4E9A29D-5BC5-49D9-B60A-3EFE838B2C86}"/>
              </a:ext>
            </a:extLst>
          </p:cNvPr>
          <p:cNvSpPr txBox="1">
            <a:spLocks/>
          </p:cNvSpPr>
          <p:nvPr/>
        </p:nvSpPr>
        <p:spPr>
          <a:xfrm>
            <a:off x="1515531" y="3972607"/>
            <a:ext cx="9160937" cy="741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“Clogs to clogs is only three generations”</a:t>
            </a:r>
          </a:p>
          <a:p>
            <a:pPr lvl="2" algn="l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Country: England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E404693-9ADE-4B1C-A35E-2D22C1EBBDD4}"/>
              </a:ext>
            </a:extLst>
          </p:cNvPr>
          <p:cNvSpPr txBox="1">
            <a:spLocks/>
          </p:cNvSpPr>
          <p:nvPr/>
        </p:nvSpPr>
        <p:spPr>
          <a:xfrm>
            <a:off x="1543754" y="4819868"/>
            <a:ext cx="9200447" cy="78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“Rice paddies to rice paddies in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three generations”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2" algn="l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Country: Japan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69BED47-97A9-4EA2-B05E-3831116ADA6F}"/>
              </a:ext>
            </a:extLst>
          </p:cNvPr>
          <p:cNvSpPr txBox="1">
            <a:spLocks/>
          </p:cNvSpPr>
          <p:nvPr/>
        </p:nvSpPr>
        <p:spPr>
          <a:xfrm>
            <a:off x="1543754" y="5622585"/>
            <a:ext cx="9544760" cy="119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“The father buys, the son builds, the grandchild sells, and his son begs”</a:t>
            </a:r>
          </a:p>
          <a:p>
            <a:pPr lvl="2" algn="l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By The Scottish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C298A6-9EC6-4046-8518-B7454EDDFC09}"/>
              </a:ext>
            </a:extLst>
          </p:cNvPr>
          <p:cNvSpPr txBox="1"/>
          <p:nvPr/>
        </p:nvSpPr>
        <p:spPr>
          <a:xfrm>
            <a:off x="771071" y="1"/>
            <a:ext cx="108554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#4 Not Loose Wealth &amp; Core Values</a:t>
            </a:r>
          </a:p>
        </p:txBody>
      </p:sp>
    </p:spTree>
    <p:extLst>
      <p:ext uri="{BB962C8B-B14F-4D97-AF65-F5344CB8AC3E}">
        <p14:creationId xmlns:p14="http://schemas.microsoft.com/office/powerpoint/2010/main" val="30215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518</Words>
  <Application>Microsoft Office PowerPoint</Application>
  <PresentationFormat>Widescreen</PresentationFormat>
  <Paragraphs>60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Wingdings</vt:lpstr>
      <vt:lpstr>Office Theme</vt:lpstr>
      <vt:lpstr>4 Reasons To Have Written Family 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Cultural</vt:lpstr>
      <vt:lpstr>4 Reasons To Have Written Family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Generations Empowerment Enterprises, LLC Families Learning Together Build Generational Wealth</dc:title>
  <dc:creator>Phillip Porter</dc:creator>
  <cp:lastModifiedBy>Phillip Porter</cp:lastModifiedBy>
  <cp:revision>4</cp:revision>
  <cp:lastPrinted>2020-09-15T18:41:23Z</cp:lastPrinted>
  <dcterms:created xsi:type="dcterms:W3CDTF">2020-07-13T18:44:17Z</dcterms:created>
  <dcterms:modified xsi:type="dcterms:W3CDTF">2020-10-03T16:05:56Z</dcterms:modified>
</cp:coreProperties>
</file>