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768" r:id="rId2"/>
    <p:sldId id="893" r:id="rId3"/>
    <p:sldId id="868" r:id="rId4"/>
    <p:sldId id="636" r:id="rId5"/>
    <p:sldId id="664" r:id="rId6"/>
    <p:sldId id="660" r:id="rId7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 Porter" userId="afc1cc5d4ac9832e" providerId="LiveId" clId="{DDE705B3-BECB-4A69-82AC-FE8C0067BD64}"/>
    <pc:docChg chg="delSld">
      <pc:chgData name="Phillip Porter" userId="afc1cc5d4ac9832e" providerId="LiveId" clId="{DDE705B3-BECB-4A69-82AC-FE8C0067BD64}" dt="2021-06-02T14:56:28.260" v="3" actId="2696"/>
      <pc:docMkLst>
        <pc:docMk/>
      </pc:docMkLst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521811176" sldId="652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3246714473" sldId="703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3260411427" sldId="704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2463963249" sldId="705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2025083041" sldId="707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2242544707" sldId="708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1913200933" sldId="711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288596019" sldId="712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203661587" sldId="713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1411749954" sldId="714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3940214191" sldId="715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3702966055" sldId="716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129911078" sldId="717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714586747" sldId="718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3847799595" sldId="719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3328219887" sldId="720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340262128" sldId="721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3258814614" sldId="722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871711316" sldId="723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1942531245" sldId="724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1238982629" sldId="725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033741972" sldId="726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757927415" sldId="727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3024639812" sldId="728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627460040" sldId="729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58296065" sldId="730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636999500" sldId="731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78830371" sldId="732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889774997" sldId="735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341833199" sldId="736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647381540" sldId="737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462577978" sldId="738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570477037" sldId="739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001558689" sldId="740"/>
        </pc:sldMkLst>
      </pc:sldChg>
      <pc:sldChg chg="del">
        <pc:chgData name="Phillip Porter" userId="afc1cc5d4ac9832e" providerId="LiveId" clId="{DDE705B3-BECB-4A69-82AC-FE8C0067BD64}" dt="2021-06-02T14:56:28.260" v="3" actId="2696"/>
        <pc:sldMkLst>
          <pc:docMk/>
          <pc:sldMk cId="4043546062" sldId="745"/>
        </pc:sldMkLst>
      </pc:sldChg>
      <pc:sldChg chg="del">
        <pc:chgData name="Phillip Porter" userId="afc1cc5d4ac9832e" providerId="LiveId" clId="{DDE705B3-BECB-4A69-82AC-FE8C0067BD64}" dt="2021-06-02T14:56:28.260" v="3" actId="2696"/>
        <pc:sldMkLst>
          <pc:docMk/>
          <pc:sldMk cId="2800268629" sldId="747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3508872870" sldId="751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4170629529" sldId="752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1515684426" sldId="753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2685676707" sldId="754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963756671" sldId="755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911848211" sldId="756"/>
        </pc:sldMkLst>
      </pc:sldChg>
      <pc:sldChg chg="del">
        <pc:chgData name="Phillip Porter" userId="afc1cc5d4ac9832e" providerId="LiveId" clId="{DDE705B3-BECB-4A69-82AC-FE8C0067BD64}" dt="2021-06-02T14:56:28.260" v="3" actId="2696"/>
        <pc:sldMkLst>
          <pc:docMk/>
          <pc:sldMk cId="610559081" sldId="759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149226581" sldId="760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915394852" sldId="761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639277301" sldId="762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88911653" sldId="763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89248954" sldId="764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460457561" sldId="765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534222982" sldId="766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539828339" sldId="767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1781443194" sldId="769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2884171325" sldId="770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688397593" sldId="771"/>
        </pc:sldMkLst>
      </pc:sldChg>
      <pc:sldChg chg="del">
        <pc:chgData name="Phillip Porter" userId="afc1cc5d4ac9832e" providerId="LiveId" clId="{DDE705B3-BECB-4A69-82AC-FE8C0067BD64}" dt="2021-06-02T14:54:47.651" v="0" actId="2696"/>
        <pc:sldMkLst>
          <pc:docMk/>
          <pc:sldMk cId="524725709" sldId="857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985002131" sldId="858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104766306" sldId="859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278555222" sldId="860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4108820410" sldId="861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454782258" sldId="862"/>
        </pc:sldMkLst>
      </pc:sldChg>
      <pc:sldChg chg="del">
        <pc:chgData name="Phillip Porter" userId="afc1cc5d4ac9832e" providerId="LiveId" clId="{DDE705B3-BECB-4A69-82AC-FE8C0067BD64}" dt="2021-06-02T14:56:28.260" v="3" actId="2696"/>
        <pc:sldMkLst>
          <pc:docMk/>
          <pc:sldMk cId="3979668475" sldId="864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2072305876" sldId="865"/>
        </pc:sldMkLst>
      </pc:sldChg>
      <pc:sldChg chg="del">
        <pc:chgData name="Phillip Porter" userId="afc1cc5d4ac9832e" providerId="LiveId" clId="{DDE705B3-BECB-4A69-82AC-FE8C0067BD64}" dt="2021-06-02T14:56:19.747" v="2" actId="2696"/>
        <pc:sldMkLst>
          <pc:docMk/>
          <pc:sldMk cId="2811025001" sldId="866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268407623" sldId="867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401896615" sldId="869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239852145" sldId="870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811335151" sldId="871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863385816" sldId="872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80575570" sldId="873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013605384" sldId="874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566615270" sldId="875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695335798" sldId="876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584031481" sldId="877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543524270" sldId="878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242189699" sldId="880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968210376" sldId="881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776320199" sldId="882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917617565" sldId="883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097052648" sldId="884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38100188" sldId="885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1424948372" sldId="886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836773763" sldId="887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493638575" sldId="888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4221916447" sldId="889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646040766" sldId="890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4276235519" sldId="891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3816212887" sldId="892"/>
        </pc:sldMkLst>
      </pc:sldChg>
      <pc:sldChg chg="del">
        <pc:chgData name="Phillip Porter" userId="afc1cc5d4ac9832e" providerId="LiveId" clId="{DDE705B3-BECB-4A69-82AC-FE8C0067BD64}" dt="2021-06-02T14:56:06.557" v="1" actId="2696"/>
        <pc:sldMkLst>
          <pc:docMk/>
          <pc:sldMk cId="2574677105" sldId="8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6566A-3655-48A1-8977-8A33100B8B2C}" type="datetimeFigureOut">
              <a:rPr lang="en-US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63FFB-3136-4B72-BF5D-978A58787A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8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63FFB-3136-4B72-BF5D-978A58787A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1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Phillip or 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94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Phillip or Janice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63FFB-3136-4B72-BF5D-978A58787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3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6ADE-CDFB-4E67-973E-FD2A9A28F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01B585-756F-4372-ACF6-AD779A2FF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5F96-0A84-4EFD-B7D9-2FDD0F45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0B7B0-F51F-4257-AB50-8D5AB79D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57721-7088-4BC4-8641-1DAD95BB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363-6D38-406D-B5BC-2D61E37C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CBACF-8024-4E82-991B-4CBCAAA28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66BCA-7C08-4B9F-B621-17CFDED4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8476E-20C0-432D-B14B-4BD7A2F5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7D1A2-B2A5-4BBD-9D11-1B3074C4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6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00E90-831E-4A40-A704-9FB1EFCCF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EE525F-CEA1-433A-AAC6-C07062189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87DD-FF0D-4EBE-BA27-9892BB3A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E9B7-044C-4FDC-90EE-B72B6ED1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485-B53F-47EB-9EC2-D82F59AF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02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D5B88-44D1-4D7D-9214-B73B2C7A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5761-88B8-40A0-A505-E8DFB4231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68A4D-1BC4-4895-A210-1E61B6D6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9AED-2FF5-455C-AB54-542E90FD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B7210-C833-46A6-85E9-18AC9C03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F35C-8F06-444D-A062-37A28B6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445D9-A66E-4469-A497-00CDA2B5F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3899B-D64A-4DDA-AFC6-245B4F7C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94F84-2298-4220-8092-407BE021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1AB69-B951-4671-AFF7-1CFC4DEB8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6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5E16-9F2B-44B0-91C5-B182B43C0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04EEE-A0B9-4B20-9EAB-8B38B4387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A322-5743-44DC-8527-AE651176E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E886B-B0DF-4462-8128-22F77A38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90F61-EAA4-4764-97DB-3C479023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A5B68-81E0-4FBA-8B27-EBB3DE33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1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A91A-8725-42C5-A9C9-FD818CF2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92A-BDA3-45D8-A2AA-393E1574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21650-0D56-4F5D-B328-47BC0AF16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7A750-EFBE-4B3D-9075-DFA9FDD2D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6FC0FD-07D3-44D7-9442-0842A90B9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BF8C3-7799-4C64-8127-30005FB7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6AE04-CC1C-47A1-A5D8-4F3FCAD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10991-E4CD-44D6-AA6E-46A912C9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4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23E7-6E2D-48D1-8781-E3830E2A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A989E-9756-4BA8-8068-9774057F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38305-4676-4A5A-84D5-1AC2B6AE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EB9A-CCAB-4918-96F5-FE04B643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ED9F9-BB2D-44AF-BB25-8885BE0D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C3E24-9ED2-496C-ABC6-79EB67A1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6CCF9-3A05-445B-BFCD-42A19661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7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059C-197B-42F1-B584-5C4771B4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1E78-CF7A-4872-A957-260E43DF2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80306-8FE1-4FE2-9135-0444E0B67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6DAA7-EC41-415E-8C6D-E8758685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7A1B0-0AA3-4A5A-9148-6BE2BEDB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820BA-48FB-4FB3-B7FF-871F7EE0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5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5D87-4053-40E2-B8E0-D2600B73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51110-84E9-45A0-86A3-088B8DFD6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E49B8-BA0F-4CB5-A658-3F52F7637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A949-1854-4186-8A53-0C04F91F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F6BD8-6A04-4FA3-BD6A-CA7ACE2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C7303-10E0-4DD5-BE37-134267BF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3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FA290F-2359-4C3E-8612-054078DD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F763E-661F-4A85-8F49-E6E3AD535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F7EC-C1F8-4F6E-B921-71E9FF6CC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AE205-2BA0-4742-9E92-C2AA8BAF5B1D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A9D6-1AC3-4599-8038-4DBCA3EA1D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06755-5F1B-49CE-881A-CAAA7FDD7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5DE7-BE64-479F-8BEB-10C4FA199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1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enerationsEmpowermentEnterprisesLL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09" y="4001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867" y="5250869"/>
            <a:ext cx="10080703" cy="844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latin typeface="Georgia" panose="02040502050405020303" pitchFamily="18" charset="0"/>
              </a:rPr>
              <a:t>Global Family Success Program</a:t>
            </a:r>
            <a:br>
              <a:rPr lang="en-US" sz="49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Georgia" panose="02040502050405020303" pitchFamily="18" charset="0"/>
              </a:rPr>
              <a:t>A Generations Empowerment Enterprises, LLC Program</a:t>
            </a:r>
            <a:endParaRPr lang="en-US" sz="3600" i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3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364" y="140052"/>
            <a:ext cx="8131272" cy="671794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935" y="5317240"/>
            <a:ext cx="10902432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Our Multigenerational Lifestyle Story: The Porter Family</a:t>
            </a:r>
            <a:endParaRPr lang="en-US" sz="2800" b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2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0F0A0-80D0-42E5-990F-80CA8B24F5CA}"/>
              </a:ext>
            </a:extLst>
          </p:cNvPr>
          <p:cNvSpPr/>
          <p:nvPr/>
        </p:nvSpPr>
        <p:spPr>
          <a:xfrm>
            <a:off x="1143881" y="2364638"/>
            <a:ext cx="9227127" cy="212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6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Multigenerational Lifestyle Story </a:t>
            </a:r>
            <a:endParaRPr lang="en-US" sz="6000" b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5EDF2-F356-410E-A87C-5BB938253964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eorgia" panose="02040502050405020303" pitchFamily="18" charset="0"/>
              </a:rPr>
              <a:t>© 2020 Copyright by Generations Empowerment Enterprises, LLC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60BFE3-BD2F-4F63-BC0E-B94D49DC7D40}"/>
              </a:ext>
            </a:extLst>
          </p:cNvPr>
          <p:cNvSpPr txBox="1">
            <a:spLocks/>
          </p:cNvSpPr>
          <p:nvPr/>
        </p:nvSpPr>
        <p:spPr>
          <a:xfrm>
            <a:off x="635619" y="726141"/>
            <a:ext cx="10935007" cy="8873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Georgia" panose="02040502050405020303" pitchFamily="18" charset="0"/>
              </a:rPr>
              <a:t>Chapter 18: Boomerang Flight Plan to Debt Freedom &amp; Wealth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670E6-A827-4A88-8129-4B7D5DF96E6A}"/>
              </a:ext>
            </a:extLst>
          </p:cNvPr>
          <p:cNvSpPr txBox="1"/>
          <p:nvPr/>
        </p:nvSpPr>
        <p:spPr>
          <a:xfrm>
            <a:off x="1143881" y="4841631"/>
            <a:ext cx="268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Family 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1B67A-9214-4BFE-B9A8-7D21751E8C05}"/>
              </a:ext>
            </a:extLst>
          </p:cNvPr>
          <p:cNvSpPr txBox="1"/>
          <p:nvPr/>
        </p:nvSpPr>
        <p:spPr>
          <a:xfrm>
            <a:off x="7450822" y="4841632"/>
            <a:ext cx="2414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Achievements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556B5-EB66-4034-AF73-097F44CD1761}"/>
              </a:ext>
            </a:extLst>
          </p:cNvPr>
          <p:cNvSpPr txBox="1"/>
          <p:nvPr/>
        </p:nvSpPr>
        <p:spPr>
          <a:xfrm>
            <a:off x="4905961" y="4842816"/>
            <a:ext cx="170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299808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18519-E8B5-41E3-BE68-6CBBB236928B}"/>
              </a:ext>
            </a:extLst>
          </p:cNvPr>
          <p:cNvSpPr txBox="1"/>
          <p:nvPr/>
        </p:nvSpPr>
        <p:spPr>
          <a:xfrm>
            <a:off x="434729" y="2109818"/>
            <a:ext cx="1124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Empowerment Services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26D53-241C-4325-9A10-94F73A856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291" y="605120"/>
            <a:ext cx="1135414" cy="1357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678BA-E6BE-44E7-A19C-2E91E1F7296E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0D64D-2544-4887-B627-0F93F990A6A3}"/>
              </a:ext>
            </a:extLst>
          </p:cNvPr>
          <p:cNvSpPr txBox="1"/>
          <p:nvPr/>
        </p:nvSpPr>
        <p:spPr>
          <a:xfrm>
            <a:off x="446826" y="3182217"/>
            <a:ext cx="2539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Success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Webinars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C979A-D887-421E-8C36-C955652E9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03146" y="3705437"/>
            <a:ext cx="2574800" cy="17165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AB0E63-3C4E-4890-8334-A2B42A804325}"/>
              </a:ext>
            </a:extLst>
          </p:cNvPr>
          <p:cNvSpPr txBox="1"/>
          <p:nvPr/>
        </p:nvSpPr>
        <p:spPr>
          <a:xfrm>
            <a:off x="3408676" y="3185162"/>
            <a:ext cx="256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Family Private Weekend Retreats</a:t>
            </a:r>
          </a:p>
        </p:txBody>
      </p:sp>
      <p:pic>
        <p:nvPicPr>
          <p:cNvPr id="18" name="Picture 17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9A3C77EF-D68C-4D59-84CC-378E38BE9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729" y="3738029"/>
            <a:ext cx="2563739" cy="17085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FC907D-D561-468E-B12B-3877A3615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82624" y="3672558"/>
            <a:ext cx="2505030" cy="17388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115C48-16B8-41CA-85B7-C2F4DFB6238B}"/>
              </a:ext>
            </a:extLst>
          </p:cNvPr>
          <p:cNvSpPr txBox="1"/>
          <p:nvPr/>
        </p:nvSpPr>
        <p:spPr>
          <a:xfrm>
            <a:off x="6414709" y="3149338"/>
            <a:ext cx="247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Group Webinars &amp; Workshops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1240BD-C27A-418C-9F07-487179B1C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22049" y="3589366"/>
            <a:ext cx="2356520" cy="17974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984FB-32C0-454C-BEEA-79AF3C44AE1C}"/>
              </a:ext>
            </a:extLst>
          </p:cNvPr>
          <p:cNvSpPr txBox="1"/>
          <p:nvPr/>
        </p:nvSpPr>
        <p:spPr>
          <a:xfrm>
            <a:off x="9322049" y="3149338"/>
            <a:ext cx="235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Coaching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208387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918AF-B097-479A-BD6E-4E32E71B3CDE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18519-E8B5-41E3-BE68-6CBBB236928B}"/>
              </a:ext>
            </a:extLst>
          </p:cNvPr>
          <p:cNvSpPr txBox="1"/>
          <p:nvPr/>
        </p:nvSpPr>
        <p:spPr>
          <a:xfrm>
            <a:off x="638173" y="2109818"/>
            <a:ext cx="10915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Contact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0BF00-A0AD-4849-B903-FB46B6A0ED41}"/>
              </a:ext>
            </a:extLst>
          </p:cNvPr>
          <p:cNvSpPr txBox="1"/>
          <p:nvPr/>
        </p:nvSpPr>
        <p:spPr>
          <a:xfrm>
            <a:off x="347545" y="4387021"/>
            <a:ext cx="11496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https://www.facebook.com/GenerationsEmpowermentEnterprisesLLC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C26D53-241C-4325-9A10-94F73A8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291" y="605120"/>
            <a:ext cx="1135414" cy="1357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148C4-059E-4455-B3BC-4C70C2913C40}"/>
              </a:ext>
            </a:extLst>
          </p:cNvPr>
          <p:cNvSpPr txBox="1"/>
          <p:nvPr/>
        </p:nvSpPr>
        <p:spPr>
          <a:xfrm>
            <a:off x="1518283" y="3050175"/>
            <a:ext cx="9155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Email: admin@globalfamilysuccess.com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E9FDB4-860A-455E-AEC4-F25B5C04988B}"/>
              </a:ext>
            </a:extLst>
          </p:cNvPr>
          <p:cNvSpPr/>
          <p:nvPr/>
        </p:nvSpPr>
        <p:spPr>
          <a:xfrm>
            <a:off x="1518283" y="3762183"/>
            <a:ext cx="9155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Website: https://globalfamilysuccess.com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678BA-E6BE-44E7-A19C-2E91E1F7296E}"/>
              </a:ext>
            </a:extLst>
          </p:cNvPr>
          <p:cNvSpPr txBox="1"/>
          <p:nvPr/>
        </p:nvSpPr>
        <p:spPr>
          <a:xfrm>
            <a:off x="2408663" y="6506029"/>
            <a:ext cx="7348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© 2020 Copyright by Generations Empowerment Enterprises, LLC</a:t>
            </a:r>
          </a:p>
        </p:txBody>
      </p:sp>
    </p:spTree>
    <p:extLst>
      <p:ext uri="{BB962C8B-B14F-4D97-AF65-F5344CB8AC3E}">
        <p14:creationId xmlns:p14="http://schemas.microsoft.com/office/powerpoint/2010/main" val="3050575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9A6B1A74-3314-4F93-8455-D0F625A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09" y="4001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1FD2D-23E5-4A11-A765-81035D82E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4867" y="5250869"/>
            <a:ext cx="10080703" cy="8449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latin typeface="Georgia" panose="02040502050405020303" pitchFamily="18" charset="0"/>
              </a:rPr>
              <a:t>Global Family Success Program</a:t>
            </a:r>
            <a:br>
              <a:rPr lang="en-US" sz="4900" b="1" dirty="0">
                <a:latin typeface="Georgia" panose="02040502050405020303" pitchFamily="18" charset="0"/>
              </a:rPr>
            </a:br>
            <a:r>
              <a:rPr lang="en-US" sz="1600" b="1" i="1" dirty="0">
                <a:latin typeface="Georgia" panose="02040502050405020303" pitchFamily="18" charset="0"/>
              </a:rPr>
              <a:t>A Generations Empowerment Enterprises, LLC Program</a:t>
            </a:r>
            <a:endParaRPr lang="en-US" sz="3600" i="1" dirty="0">
              <a:latin typeface="Georgia" panose="02040502050405020303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DA882A-7226-4615-8D3E-FD419202B6DF}"/>
              </a:ext>
            </a:extLst>
          </p:cNvPr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EB5F0E4-790D-484F-9895-AFD3D150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" y="5328512"/>
            <a:ext cx="601948" cy="7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5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130</Words>
  <Application>Microsoft Office PowerPoint</Application>
  <PresentationFormat>Widescreen</PresentationFormat>
  <Paragraphs>28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Georgia</vt:lpstr>
      <vt:lpstr>Office Theme</vt:lpstr>
      <vt:lpstr>Global Family Success Program A Generations Empowerment Enterprises, LLC Program</vt:lpstr>
      <vt:lpstr>Our Multigenerational Lifestyle Story: The Porter Family</vt:lpstr>
      <vt:lpstr>PowerPoint Presentation</vt:lpstr>
      <vt:lpstr>PowerPoint Presentation</vt:lpstr>
      <vt:lpstr>PowerPoint Presentation</vt:lpstr>
      <vt:lpstr>Global Family Success Program A Generations Empowerment Enterprises, LLC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Porter</dc:creator>
  <cp:lastModifiedBy>Phillip Porter</cp:lastModifiedBy>
  <cp:revision>5</cp:revision>
  <cp:lastPrinted>2020-11-03T20:28:01Z</cp:lastPrinted>
  <dcterms:created xsi:type="dcterms:W3CDTF">2020-01-17T19:41:28Z</dcterms:created>
  <dcterms:modified xsi:type="dcterms:W3CDTF">2021-06-02T14:56:32Z</dcterms:modified>
</cp:coreProperties>
</file>