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657" r:id="rId2"/>
    <p:sldId id="367" r:id="rId3"/>
    <p:sldId id="373" r:id="rId4"/>
    <p:sldId id="650" r:id="rId5"/>
    <p:sldId id="651" r:id="rId6"/>
    <p:sldId id="658" r:id="rId7"/>
  </p:sldIdLst>
  <p:sldSz cx="12192000" cy="6858000"/>
  <p:notesSz cx="6858000" cy="93138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89ABE6B-7266-4E1D-B182-F354AB333237}" v="2" dt="2020-10-03T16:05:10.15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256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5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714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hillip Porter" userId="afc1cc5d4ac9832e" providerId="LiveId" clId="{D89ABE6B-7266-4E1D-B182-F354AB333237}"/>
    <pc:docChg chg="addSld delSld modSld sldOrd">
      <pc:chgData name="Phillip Porter" userId="afc1cc5d4ac9832e" providerId="LiveId" clId="{D89ABE6B-7266-4E1D-B182-F354AB333237}" dt="2020-10-03T16:05:16.787" v="14"/>
      <pc:docMkLst>
        <pc:docMk/>
      </pc:docMkLst>
      <pc:sldChg chg="del">
        <pc:chgData name="Phillip Porter" userId="afc1cc5d4ac9832e" providerId="LiveId" clId="{D89ABE6B-7266-4E1D-B182-F354AB333237}" dt="2020-09-27T14:13:40.935" v="6" actId="2696"/>
        <pc:sldMkLst>
          <pc:docMk/>
          <pc:sldMk cId="1388568009" sldId="289"/>
        </pc:sldMkLst>
      </pc:sldChg>
      <pc:sldChg chg="del">
        <pc:chgData name="Phillip Porter" userId="afc1cc5d4ac9832e" providerId="LiveId" clId="{D89ABE6B-7266-4E1D-B182-F354AB333237}" dt="2020-09-27T14:08:10.465" v="0" actId="2696"/>
        <pc:sldMkLst>
          <pc:docMk/>
          <pc:sldMk cId="3332106481" sldId="299"/>
        </pc:sldMkLst>
      </pc:sldChg>
      <pc:sldChg chg="del">
        <pc:chgData name="Phillip Porter" userId="afc1cc5d4ac9832e" providerId="LiveId" clId="{D89ABE6B-7266-4E1D-B182-F354AB333237}" dt="2020-09-27T14:08:10.465" v="0" actId="2696"/>
        <pc:sldMkLst>
          <pc:docMk/>
          <pc:sldMk cId="1072168005" sldId="300"/>
        </pc:sldMkLst>
      </pc:sldChg>
      <pc:sldChg chg="del">
        <pc:chgData name="Phillip Porter" userId="afc1cc5d4ac9832e" providerId="LiveId" clId="{D89ABE6B-7266-4E1D-B182-F354AB333237}" dt="2020-09-27T14:08:10.465" v="0" actId="2696"/>
        <pc:sldMkLst>
          <pc:docMk/>
          <pc:sldMk cId="1362957543" sldId="301"/>
        </pc:sldMkLst>
      </pc:sldChg>
      <pc:sldChg chg="del">
        <pc:chgData name="Phillip Porter" userId="afc1cc5d4ac9832e" providerId="LiveId" clId="{D89ABE6B-7266-4E1D-B182-F354AB333237}" dt="2020-09-27T14:08:10.465" v="0" actId="2696"/>
        <pc:sldMkLst>
          <pc:docMk/>
          <pc:sldMk cId="3542425973" sldId="367"/>
        </pc:sldMkLst>
      </pc:sldChg>
      <pc:sldChg chg="del">
        <pc:chgData name="Phillip Porter" userId="afc1cc5d4ac9832e" providerId="LiveId" clId="{D89ABE6B-7266-4E1D-B182-F354AB333237}" dt="2020-09-27T14:08:10.465" v="0" actId="2696"/>
        <pc:sldMkLst>
          <pc:docMk/>
          <pc:sldMk cId="3352848773" sldId="373"/>
        </pc:sldMkLst>
      </pc:sldChg>
      <pc:sldChg chg="del">
        <pc:chgData name="Phillip Porter" userId="afc1cc5d4ac9832e" providerId="LiveId" clId="{D89ABE6B-7266-4E1D-B182-F354AB333237}" dt="2020-09-27T14:13:40.935" v="6" actId="2696"/>
        <pc:sldMkLst>
          <pc:docMk/>
          <pc:sldMk cId="3998623899" sldId="374"/>
        </pc:sldMkLst>
      </pc:sldChg>
      <pc:sldChg chg="del">
        <pc:chgData name="Phillip Porter" userId="afc1cc5d4ac9832e" providerId="LiveId" clId="{D89ABE6B-7266-4E1D-B182-F354AB333237}" dt="2020-09-27T14:13:40.935" v="6" actId="2696"/>
        <pc:sldMkLst>
          <pc:docMk/>
          <pc:sldMk cId="143776555" sldId="375"/>
        </pc:sldMkLst>
      </pc:sldChg>
      <pc:sldChg chg="del">
        <pc:chgData name="Phillip Porter" userId="afc1cc5d4ac9832e" providerId="LiveId" clId="{D89ABE6B-7266-4E1D-B182-F354AB333237}" dt="2020-09-27T14:13:40.935" v="6" actId="2696"/>
        <pc:sldMkLst>
          <pc:docMk/>
          <pc:sldMk cId="4278534846" sldId="376"/>
        </pc:sldMkLst>
      </pc:sldChg>
      <pc:sldChg chg="del">
        <pc:chgData name="Phillip Porter" userId="afc1cc5d4ac9832e" providerId="LiveId" clId="{D89ABE6B-7266-4E1D-B182-F354AB333237}" dt="2020-09-27T14:13:40.935" v="6" actId="2696"/>
        <pc:sldMkLst>
          <pc:docMk/>
          <pc:sldMk cId="3303824056" sldId="377"/>
        </pc:sldMkLst>
      </pc:sldChg>
      <pc:sldChg chg="del">
        <pc:chgData name="Phillip Porter" userId="afc1cc5d4ac9832e" providerId="LiveId" clId="{D89ABE6B-7266-4E1D-B182-F354AB333237}" dt="2020-09-27T14:13:40.935" v="6" actId="2696"/>
        <pc:sldMkLst>
          <pc:docMk/>
          <pc:sldMk cId="2095830083" sldId="378"/>
        </pc:sldMkLst>
      </pc:sldChg>
      <pc:sldChg chg="del">
        <pc:chgData name="Phillip Porter" userId="afc1cc5d4ac9832e" providerId="LiveId" clId="{D89ABE6B-7266-4E1D-B182-F354AB333237}" dt="2020-09-27T14:13:40.935" v="6" actId="2696"/>
        <pc:sldMkLst>
          <pc:docMk/>
          <pc:sldMk cId="2706173886" sldId="379"/>
        </pc:sldMkLst>
      </pc:sldChg>
      <pc:sldChg chg="del">
        <pc:chgData name="Phillip Porter" userId="afc1cc5d4ac9832e" providerId="LiveId" clId="{D89ABE6B-7266-4E1D-B182-F354AB333237}" dt="2020-09-27T14:13:40.935" v="6" actId="2696"/>
        <pc:sldMkLst>
          <pc:docMk/>
          <pc:sldMk cId="2675153530" sldId="381"/>
        </pc:sldMkLst>
      </pc:sldChg>
      <pc:sldChg chg="del">
        <pc:chgData name="Phillip Porter" userId="afc1cc5d4ac9832e" providerId="LiveId" clId="{D89ABE6B-7266-4E1D-B182-F354AB333237}" dt="2020-09-27T14:13:40.935" v="6" actId="2696"/>
        <pc:sldMkLst>
          <pc:docMk/>
          <pc:sldMk cId="287470797" sldId="382"/>
        </pc:sldMkLst>
      </pc:sldChg>
      <pc:sldChg chg="del">
        <pc:chgData name="Phillip Porter" userId="afc1cc5d4ac9832e" providerId="LiveId" clId="{D89ABE6B-7266-4E1D-B182-F354AB333237}" dt="2020-09-27T14:08:10.465" v="0" actId="2696"/>
        <pc:sldMkLst>
          <pc:docMk/>
          <pc:sldMk cId="4189372309" sldId="392"/>
        </pc:sldMkLst>
      </pc:sldChg>
      <pc:sldChg chg="del">
        <pc:chgData name="Phillip Porter" userId="afc1cc5d4ac9832e" providerId="LiveId" clId="{D89ABE6B-7266-4E1D-B182-F354AB333237}" dt="2020-09-27T14:13:40.935" v="6" actId="2696"/>
        <pc:sldMkLst>
          <pc:docMk/>
          <pc:sldMk cId="3637567264" sldId="409"/>
        </pc:sldMkLst>
      </pc:sldChg>
      <pc:sldChg chg="del">
        <pc:chgData name="Phillip Porter" userId="afc1cc5d4ac9832e" providerId="LiveId" clId="{D89ABE6B-7266-4E1D-B182-F354AB333237}" dt="2020-09-27T14:08:10.465" v="0" actId="2696"/>
        <pc:sldMkLst>
          <pc:docMk/>
          <pc:sldMk cId="1548600802" sldId="539"/>
        </pc:sldMkLst>
      </pc:sldChg>
      <pc:sldChg chg="del">
        <pc:chgData name="Phillip Porter" userId="afc1cc5d4ac9832e" providerId="LiveId" clId="{D89ABE6B-7266-4E1D-B182-F354AB333237}" dt="2020-09-27T14:13:40.935" v="6" actId="2696"/>
        <pc:sldMkLst>
          <pc:docMk/>
          <pc:sldMk cId="2419827414" sldId="548"/>
        </pc:sldMkLst>
      </pc:sldChg>
      <pc:sldChg chg="del">
        <pc:chgData name="Phillip Porter" userId="afc1cc5d4ac9832e" providerId="LiveId" clId="{D89ABE6B-7266-4E1D-B182-F354AB333237}" dt="2020-09-27T14:13:40.935" v="6" actId="2696"/>
        <pc:sldMkLst>
          <pc:docMk/>
          <pc:sldMk cId="2091845192" sldId="550"/>
        </pc:sldMkLst>
      </pc:sldChg>
      <pc:sldChg chg="del">
        <pc:chgData name="Phillip Porter" userId="afc1cc5d4ac9832e" providerId="LiveId" clId="{D89ABE6B-7266-4E1D-B182-F354AB333237}" dt="2020-09-27T14:13:40.935" v="6" actId="2696"/>
        <pc:sldMkLst>
          <pc:docMk/>
          <pc:sldMk cId="2328930015" sldId="552"/>
        </pc:sldMkLst>
      </pc:sldChg>
      <pc:sldChg chg="del">
        <pc:chgData name="Phillip Porter" userId="afc1cc5d4ac9832e" providerId="LiveId" clId="{D89ABE6B-7266-4E1D-B182-F354AB333237}" dt="2020-09-27T14:13:40.935" v="6" actId="2696"/>
        <pc:sldMkLst>
          <pc:docMk/>
          <pc:sldMk cId="562813349" sldId="649"/>
        </pc:sldMkLst>
      </pc:sldChg>
      <pc:sldChg chg="del">
        <pc:chgData name="Phillip Porter" userId="afc1cc5d4ac9832e" providerId="LiveId" clId="{D89ABE6B-7266-4E1D-B182-F354AB333237}" dt="2020-09-27T14:08:10.465" v="0" actId="2696"/>
        <pc:sldMkLst>
          <pc:docMk/>
          <pc:sldMk cId="2530618951" sldId="650"/>
        </pc:sldMkLst>
      </pc:sldChg>
      <pc:sldChg chg="del">
        <pc:chgData name="Phillip Porter" userId="afc1cc5d4ac9832e" providerId="LiveId" clId="{D89ABE6B-7266-4E1D-B182-F354AB333237}" dt="2020-09-27T14:08:10.465" v="0" actId="2696"/>
        <pc:sldMkLst>
          <pc:docMk/>
          <pc:sldMk cId="2199563091" sldId="651"/>
        </pc:sldMkLst>
      </pc:sldChg>
      <pc:sldChg chg="del">
        <pc:chgData name="Phillip Porter" userId="afc1cc5d4ac9832e" providerId="LiveId" clId="{D89ABE6B-7266-4E1D-B182-F354AB333237}" dt="2020-09-27T14:08:10.465" v="0" actId="2696"/>
        <pc:sldMkLst>
          <pc:docMk/>
          <pc:sldMk cId="3021544835" sldId="656"/>
        </pc:sldMkLst>
      </pc:sldChg>
      <pc:sldChg chg="del">
        <pc:chgData name="Phillip Porter" userId="afc1cc5d4ac9832e" providerId="LiveId" clId="{D89ABE6B-7266-4E1D-B182-F354AB333237}" dt="2020-09-27T14:08:10.465" v="0" actId="2696"/>
        <pc:sldMkLst>
          <pc:docMk/>
          <pc:sldMk cId="2857361793" sldId="657"/>
        </pc:sldMkLst>
      </pc:sldChg>
      <pc:sldChg chg="del">
        <pc:chgData name="Phillip Porter" userId="afc1cc5d4ac9832e" providerId="LiveId" clId="{D89ABE6B-7266-4E1D-B182-F354AB333237}" dt="2020-09-27T14:13:40.935" v="6" actId="2696"/>
        <pc:sldMkLst>
          <pc:docMk/>
          <pc:sldMk cId="2302890040" sldId="658"/>
        </pc:sldMkLst>
      </pc:sldChg>
      <pc:sldChg chg="add ord">
        <pc:chgData name="Phillip Porter" userId="afc1cc5d4ac9832e" providerId="LiveId" clId="{D89ABE6B-7266-4E1D-B182-F354AB333237}" dt="2020-10-03T16:05:16.787" v="14"/>
        <pc:sldMkLst>
          <pc:docMk/>
          <pc:sldMk cId="2328179736" sldId="658"/>
        </pc:sldMkLst>
      </pc:sldChg>
      <pc:sldChg chg="del">
        <pc:chgData name="Phillip Porter" userId="afc1cc5d4ac9832e" providerId="LiveId" clId="{D89ABE6B-7266-4E1D-B182-F354AB333237}" dt="2020-09-27T14:13:40.935" v="6" actId="2696"/>
        <pc:sldMkLst>
          <pc:docMk/>
          <pc:sldMk cId="35225971" sldId="659"/>
        </pc:sldMkLst>
      </pc:sldChg>
      <pc:sldChg chg="del">
        <pc:chgData name="Phillip Porter" userId="afc1cc5d4ac9832e" providerId="LiveId" clId="{D89ABE6B-7266-4E1D-B182-F354AB333237}" dt="2020-09-27T14:13:40.935" v="6" actId="2696"/>
        <pc:sldMkLst>
          <pc:docMk/>
          <pc:sldMk cId="3049868852" sldId="660"/>
        </pc:sldMkLst>
      </pc:sldChg>
      <pc:sldChg chg="del ord">
        <pc:chgData name="Phillip Porter" userId="afc1cc5d4ac9832e" providerId="LiveId" clId="{D89ABE6B-7266-4E1D-B182-F354AB333237}" dt="2020-10-03T16:04:48.462" v="11" actId="2696"/>
        <pc:sldMkLst>
          <pc:docMk/>
          <pc:sldMk cId="1134610180" sldId="670"/>
        </pc:sldMkLst>
      </pc:sldChg>
      <pc:sldChg chg="del">
        <pc:chgData name="Phillip Porter" userId="afc1cc5d4ac9832e" providerId="LiveId" clId="{D89ABE6B-7266-4E1D-B182-F354AB333237}" dt="2020-09-27T14:13:40.935" v="6" actId="2696"/>
        <pc:sldMkLst>
          <pc:docMk/>
          <pc:sldMk cId="2305933444" sldId="671"/>
        </pc:sldMkLst>
      </pc:sldChg>
      <pc:sldChg chg="del">
        <pc:chgData name="Phillip Porter" userId="afc1cc5d4ac9832e" providerId="LiveId" clId="{D89ABE6B-7266-4E1D-B182-F354AB333237}" dt="2020-09-27T14:13:40.935" v="6" actId="2696"/>
        <pc:sldMkLst>
          <pc:docMk/>
          <pc:sldMk cId="979118221" sldId="675"/>
        </pc:sldMkLst>
      </pc:sldChg>
      <pc:sldChg chg="del">
        <pc:chgData name="Phillip Porter" userId="afc1cc5d4ac9832e" providerId="LiveId" clId="{D89ABE6B-7266-4E1D-B182-F354AB333237}" dt="2020-09-27T14:13:40.935" v="6" actId="2696"/>
        <pc:sldMkLst>
          <pc:docMk/>
          <pc:sldMk cId="3736575535" sldId="678"/>
        </pc:sldMkLst>
      </pc:sldChg>
      <pc:sldChg chg="del">
        <pc:chgData name="Phillip Porter" userId="afc1cc5d4ac9832e" providerId="LiveId" clId="{D89ABE6B-7266-4E1D-B182-F354AB333237}" dt="2020-09-27T14:08:10.465" v="0" actId="2696"/>
        <pc:sldMkLst>
          <pc:docMk/>
          <pc:sldMk cId="1513698798" sldId="682"/>
        </pc:sldMkLst>
      </pc:sldChg>
      <pc:sldChg chg="del">
        <pc:chgData name="Phillip Porter" userId="afc1cc5d4ac9832e" providerId="LiveId" clId="{D89ABE6B-7266-4E1D-B182-F354AB333237}" dt="2020-09-27T17:40:19.290" v="10" actId="2696"/>
        <pc:sldMkLst>
          <pc:docMk/>
          <pc:sldMk cId="1557799400" sldId="691"/>
        </pc:sldMkLst>
      </pc:sldChg>
      <pc:sldChg chg="del">
        <pc:chgData name="Phillip Porter" userId="afc1cc5d4ac9832e" providerId="LiveId" clId="{D89ABE6B-7266-4E1D-B182-F354AB333237}" dt="2020-09-27T14:08:10.465" v="0" actId="2696"/>
        <pc:sldMkLst>
          <pc:docMk/>
          <pc:sldMk cId="1684744846" sldId="692"/>
        </pc:sldMkLst>
      </pc:sldChg>
      <pc:sldChg chg="del">
        <pc:chgData name="Phillip Porter" userId="afc1cc5d4ac9832e" providerId="LiveId" clId="{D89ABE6B-7266-4E1D-B182-F354AB333237}" dt="2020-09-27T14:13:40.935" v="6" actId="2696"/>
        <pc:sldMkLst>
          <pc:docMk/>
          <pc:sldMk cId="2009573032" sldId="693"/>
        </pc:sldMkLst>
      </pc:sldChg>
      <pc:sldChg chg="del">
        <pc:chgData name="Phillip Porter" userId="afc1cc5d4ac9832e" providerId="LiveId" clId="{D89ABE6B-7266-4E1D-B182-F354AB333237}" dt="2020-09-27T14:08:10.465" v="0" actId="2696"/>
        <pc:sldMkLst>
          <pc:docMk/>
          <pc:sldMk cId="311540802" sldId="694"/>
        </pc:sldMkLst>
      </pc:sldChg>
      <pc:sldChg chg="add del ord">
        <pc:chgData name="Phillip Porter" userId="afc1cc5d4ac9832e" providerId="LiveId" clId="{D89ABE6B-7266-4E1D-B182-F354AB333237}" dt="2020-09-27T17:40:12.243" v="9" actId="2696"/>
        <pc:sldMkLst>
          <pc:docMk/>
          <pc:sldMk cId="1859693675" sldId="694"/>
        </pc:sldMkLst>
      </pc:sldChg>
      <pc:sldChg chg="add del">
        <pc:chgData name="Phillip Porter" userId="afc1cc5d4ac9832e" providerId="LiveId" clId="{D89ABE6B-7266-4E1D-B182-F354AB333237}" dt="2020-09-27T17:40:08.812" v="8" actId="2696"/>
        <pc:sldMkLst>
          <pc:docMk/>
          <pc:sldMk cId="487176903" sldId="695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73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73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E6566A-3655-48A1-8977-8A33100B8B2C}" type="datetimeFigureOut">
              <a:rPr lang="en-US"/>
              <a:t>10/3/2020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35000" y="1163638"/>
            <a:ext cx="5588000" cy="31432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82296"/>
            <a:ext cx="5486400" cy="366733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6554"/>
            <a:ext cx="2971800" cy="4673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46554"/>
            <a:ext cx="2971800" cy="4673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A63FFB-3136-4B72-BF5D-978A58787AC2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7803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Phillip – STORY here - Add our part of our personal story here ex. 2 generations looked at land in TX, Lived-Streamed for those individuals in other states, Debriefed afterwards…..Our Family had an “AHA Moment” and said “We can do this!” remember it was 2 generations present – G2 &amp; G3 – the 3</a:t>
            </a:r>
            <a:r>
              <a:rPr lang="en-US" baseline="30000" dirty="0"/>
              <a:t>rd</a:t>
            </a:r>
            <a:r>
              <a:rPr lang="en-US" dirty="0"/>
              <a:t> Generations has taken ownership of the Family Vision.  NOTE: You can get there, you must work together;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A63FFB-3136-4B72-BF5D-978A58787AC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226316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Phillip share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A63FFB-3136-4B72-BF5D-978A58787AC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603518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Phillip share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A63FFB-3136-4B72-BF5D-978A58787AC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559189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Phillip share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A63FFB-3136-4B72-BF5D-978A58787AC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770208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C66ADE-CDFB-4E67-973E-FD2A9A28F8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C01B585-756F-4372-ACF6-AD779A2FFBE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0F5F96-0A84-4EFD-B7D9-2FDD0F4576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AE205-2BA0-4742-9E92-C2AA8BAF5B1D}" type="datetimeFigureOut">
              <a:rPr lang="en-US" smtClean="0"/>
              <a:t>10/3/2020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D0B7B0-F51F-4257-AB50-8D5AB79D76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957721-7088-4BC4-8641-1DAD95BB44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F5DE7-BE64-479F-8BEB-10C4FA1998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1159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D21363-6D38-406D-B5BC-2D61E37C62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DDCBACF-8024-4E82-991B-4CBCAAA28B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266BCA-7C08-4B9F-B621-17CFDED48F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AE205-2BA0-4742-9E92-C2AA8BAF5B1D}" type="datetimeFigureOut">
              <a:rPr lang="en-US" smtClean="0"/>
              <a:t>10/3/2020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C8476E-20C0-432D-B14B-4BD7A2F51F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87D1A2-B2A5-4BBD-9D11-1B3074C4D6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F5DE7-BE64-479F-8BEB-10C4FA1998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5615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5D00E90-831E-4A40-A704-9FB1EFCCF39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DEE525F-CEA1-433A-AAC6-C070621895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E287DD-FF0D-4EBE-BA27-9892BB3A78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AE205-2BA0-4742-9E92-C2AA8BAF5B1D}" type="datetimeFigureOut">
              <a:rPr lang="en-US" smtClean="0"/>
              <a:t>10/3/2020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EAE9B7-044C-4FDC-90EE-B72B6ED1F7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60E485-B53F-47EB-9EC2-D82F59AF4D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F5DE7-BE64-479F-8BEB-10C4FA1998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5027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DD5B88-44D1-4D7D-9214-B73B2C7A6D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755761-88B8-40A0-A505-E8DFB4231F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868A4D-1BC4-4895-A210-1E61B6D60F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AE205-2BA0-4742-9E92-C2AA8BAF5B1D}" type="datetimeFigureOut">
              <a:rPr lang="en-US" smtClean="0"/>
              <a:t>10/3/2020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679AED-2FF5-455C-AB54-542E90FD32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7B7210-C833-46A6-85E9-18AC9C0321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F5DE7-BE64-479F-8BEB-10C4FA1998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6798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3BF35C-8F06-444D-A062-37A28B6C14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E445D9-A66E-4469-A497-00CDA2B5FF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93899B-D64A-4DDA-AFC6-245B4F7CD4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AE205-2BA0-4742-9E92-C2AA8BAF5B1D}" type="datetimeFigureOut">
              <a:rPr lang="en-US" smtClean="0"/>
              <a:t>10/3/2020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894F84-2298-4220-8092-407BE021F5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61AB69-B951-4671-AFF7-1CFC4DEB8A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F5DE7-BE64-479F-8BEB-10C4FA1998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2672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CB5E16-9F2B-44B0-91C5-B182B43C0D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104EEE-A0B9-4B20-9EAB-8B38B438738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A02A322-5743-44DC-8527-AE651176EA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F0E886B-B0DF-4462-8128-22F77A38D5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AE205-2BA0-4742-9E92-C2AA8BAF5B1D}" type="datetimeFigureOut">
              <a:rPr lang="en-US" smtClean="0"/>
              <a:t>10/3/2020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790F61-EAA4-4764-97DB-3C4790230C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2A5B68-81E0-4FBA-8B27-EBB3DE33EA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F5DE7-BE64-479F-8BEB-10C4FA1998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0121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07A91A-8725-42C5-A9C9-FD818CF27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25B92A-BDA3-45D8-A2AA-393E1574FC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DD21650-0D56-4F5D-B328-47BC0AF164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7D7A750-EFBE-4B3D-9075-DFA9FDD2DD3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C6FC0FD-07D3-44D7-9442-0842A90B985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29BF8C3-7799-4C64-8127-30005FB7C8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AE205-2BA0-4742-9E92-C2AA8BAF5B1D}" type="datetimeFigureOut">
              <a:rPr lang="en-US" smtClean="0"/>
              <a:t>10/3/2020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896AE04-CC1C-47A1-A5D8-4F3FCADA47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0310991-E4CD-44D6-AA6E-46A912C908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F5DE7-BE64-479F-8BEB-10C4FA1998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0464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9423E7-6E2D-48D1-8781-E3830E2AF4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84A989E-9756-4BA8-8068-9774057FEA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AE205-2BA0-4742-9E92-C2AA8BAF5B1D}" type="datetimeFigureOut">
              <a:rPr lang="en-US" smtClean="0"/>
              <a:t>10/3/2020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6938305-4676-4A5A-84D5-1AC2B6AEA1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07AEB9A-CCAB-4918-96F5-FE04B64366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F5DE7-BE64-479F-8BEB-10C4FA1998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9131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AEED9F9-BB2D-44AF-BB25-8885BE0DAC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AE205-2BA0-4742-9E92-C2AA8BAF5B1D}" type="datetimeFigureOut">
              <a:rPr lang="en-US" smtClean="0"/>
              <a:t>10/3/2020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78C3E24-9ED2-496C-ABC6-79EB67A197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866CCF9-3A05-445B-BFCD-42A196610E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F5DE7-BE64-479F-8BEB-10C4FA1998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5750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C5059C-197B-42F1-B584-5C4771B422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8F1E78-CF7A-4872-A957-260E43DF21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DF80306-8FE1-4FE2-9135-0444E0B677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56DAA7-EC41-415E-8C6D-E875868584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AE205-2BA0-4742-9E92-C2AA8BAF5B1D}" type="datetimeFigureOut">
              <a:rPr lang="en-US" smtClean="0"/>
              <a:t>10/3/2020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87A1B0-0AA3-4A5A-9148-6BE2BEDBDF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5820BA-48FB-4FB3-B7FF-871F7EE0F7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F5DE7-BE64-479F-8BEB-10C4FA1998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4510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655D87-4053-40E2-B8E0-D2600B736E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4451110-84E9-45A0-86A3-088B8DFD6BC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7FE49B8-BA0F-4CB5-A658-3F52F7637E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E12A949-1854-4186-8A53-0C04F91F06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AE205-2BA0-4742-9E92-C2AA8BAF5B1D}" type="datetimeFigureOut">
              <a:rPr lang="en-US" smtClean="0"/>
              <a:t>10/3/2020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50F6BD8-6A04-4FA3-BD6A-CA7ACE26D2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1C7303-10E0-4DD5-BE37-134267BF5D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F5DE7-BE64-479F-8BEB-10C4FA1998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7381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4FA290F-2359-4C3E-8612-054078DD96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7F763E-661F-4A85-8F49-E6E3AD5359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A3F7EC-C1F8-4F6E-B921-71E9FF6CC10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0AE205-2BA0-4742-9E92-C2AA8BAF5B1D}" type="datetimeFigureOut">
              <a:rPr lang="en-US" smtClean="0"/>
              <a:t>10/3/2020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47A9D6-1AC3-4599-8038-4DBCA3EA1D9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906755-5F1B-49CE-881A-CAAA7FDD7A2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6F5DE7-BE64-479F-8BEB-10C4FA1998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315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43">
            <a:extLst>
              <a:ext uri="{FF2B5EF4-FFF2-40B4-BE49-F238E27FC236}">
                <a16:creationId xmlns:a16="http://schemas.microsoft.com/office/drawing/2014/main" id="{25168E7B-6D42-4B3A-B7A1-17D4C49EC9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200" y="0"/>
            <a:ext cx="10910292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6" name="Picture 45">
            <a:extLst>
              <a:ext uri="{FF2B5EF4-FFF2-40B4-BE49-F238E27FC236}">
                <a16:creationId xmlns:a16="http://schemas.microsoft.com/office/drawing/2014/main" id="{98A030C2-9F23-4593-9F99-7B73C232A4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4AF87CD-8AFF-493E-8C18-91266E1AEE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26432" y="1741337"/>
            <a:ext cx="6739136" cy="2387918"/>
          </a:xfrm>
        </p:spPr>
        <p:txBody>
          <a:bodyPr anchor="b">
            <a:normAutofit/>
          </a:bodyPr>
          <a:lstStyle/>
          <a:p>
            <a:r>
              <a:rPr lang="en-US" sz="5100" b="1" dirty="0">
                <a:solidFill>
                  <a:srgbClr val="FFFFFF"/>
                </a:solidFill>
                <a:latin typeface="Georgia" panose="02040502050405020303" pitchFamily="18" charset="0"/>
              </a:rPr>
              <a:t>What are Family Vision &amp; Mission Statements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C98AEA05-1294-4EB6-88DA-E8344839E751}"/>
              </a:ext>
            </a:extLst>
          </p:cNvPr>
          <p:cNvSpPr txBox="1"/>
          <p:nvPr/>
        </p:nvSpPr>
        <p:spPr>
          <a:xfrm>
            <a:off x="0" y="0"/>
            <a:ext cx="12192000" cy="400110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573617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81918AF-B097-479A-BD6E-4E32E71B3CDE}"/>
              </a:ext>
            </a:extLst>
          </p:cNvPr>
          <p:cNvSpPr txBox="1"/>
          <p:nvPr/>
        </p:nvSpPr>
        <p:spPr>
          <a:xfrm>
            <a:off x="0" y="0"/>
            <a:ext cx="12192000" cy="400110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B5176D46-A0CA-41F8-AF96-767F8185C977}"/>
              </a:ext>
            </a:extLst>
          </p:cNvPr>
          <p:cNvSpPr txBox="1">
            <a:spLocks/>
          </p:cNvSpPr>
          <p:nvPr/>
        </p:nvSpPr>
        <p:spPr>
          <a:xfrm>
            <a:off x="1309683" y="2405490"/>
            <a:ext cx="10277480" cy="5719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Family </a:t>
            </a:r>
            <a:r>
              <a:rPr kumimoji="0" lang="en-US" sz="24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Vision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 Statement Definition: 		</a:t>
            </a: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4C7003C8-045E-45DB-A8F5-B46249E64CA0}"/>
              </a:ext>
            </a:extLst>
          </p:cNvPr>
          <p:cNvSpPr txBox="1">
            <a:spLocks/>
          </p:cNvSpPr>
          <p:nvPr/>
        </p:nvSpPr>
        <p:spPr>
          <a:xfrm>
            <a:off x="1877336" y="3096693"/>
            <a:ext cx="8236772" cy="10846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A family vision statement is a clear and concise written statement that will give the family a clear direction where it wants the family to be in </a:t>
            </a: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25 to 50 years</a:t>
            </a: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. </a:t>
            </a: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1B8F460F-E820-4E9D-9BD1-3743C6521790}"/>
              </a:ext>
            </a:extLst>
          </p:cNvPr>
          <p:cNvSpPr txBox="1">
            <a:spLocks/>
          </p:cNvSpPr>
          <p:nvPr/>
        </p:nvSpPr>
        <p:spPr>
          <a:xfrm>
            <a:off x="1877336" y="4410871"/>
            <a:ext cx="8236772" cy="684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Keep the vision statement to 1 to 2 sentences. </a:t>
            </a:r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77521063-4681-4CB2-829D-D9E47F2BD5E4}"/>
              </a:ext>
            </a:extLst>
          </p:cNvPr>
          <p:cNvSpPr txBox="1">
            <a:spLocks/>
          </p:cNvSpPr>
          <p:nvPr/>
        </p:nvSpPr>
        <p:spPr>
          <a:xfrm>
            <a:off x="1877336" y="4982799"/>
            <a:ext cx="8236772" cy="684849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You can add 3 to 5 bullet points to enhance your vision statement if necessary. </a:t>
            </a: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081DC3DC-0F3B-4CD2-AF89-49F786364A64}"/>
              </a:ext>
            </a:extLst>
          </p:cNvPr>
          <p:cNvSpPr txBox="1">
            <a:spLocks/>
          </p:cNvSpPr>
          <p:nvPr/>
        </p:nvSpPr>
        <p:spPr>
          <a:xfrm>
            <a:off x="1429437" y="1718809"/>
            <a:ext cx="9132570" cy="571929"/>
          </a:xfrm>
          <a:prstGeom prst="rect">
            <a:avLst/>
          </a:prstGeo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 panose="02040502050405020303" pitchFamily="18" charset="0"/>
                <a:cs typeface="Arial"/>
                <a:sym typeface="Arial"/>
              </a:rPr>
              <a:t>Family 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Georgia" panose="02040502050405020303" pitchFamily="18" charset="0"/>
                <a:cs typeface="Arial"/>
                <a:sym typeface="Arial"/>
              </a:rPr>
              <a:t>Vision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 panose="02040502050405020303" pitchFamily="18" charset="0"/>
                <a:cs typeface="Arial"/>
                <a:sym typeface="Arial"/>
              </a:rPr>
              <a:t> Definitions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D03C8D8-50C3-4DBE-A98B-481EC8694446}"/>
              </a:ext>
            </a:extLst>
          </p:cNvPr>
          <p:cNvSpPr txBox="1"/>
          <p:nvPr/>
        </p:nvSpPr>
        <p:spPr>
          <a:xfrm>
            <a:off x="2408663" y="6506029"/>
            <a:ext cx="734865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© 2020 Copyright by Generations Empowerment Enterprises, LLC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D17E2238-52CE-4F73-AB7F-51CC4AA36732}"/>
              </a:ext>
            </a:extLst>
          </p:cNvPr>
          <p:cNvSpPr txBox="1">
            <a:spLocks/>
          </p:cNvSpPr>
          <p:nvPr/>
        </p:nvSpPr>
        <p:spPr>
          <a:xfrm>
            <a:off x="635619" y="726141"/>
            <a:ext cx="10935007" cy="61200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 panose="02040502050405020303" pitchFamily="18" charset="0"/>
                <a:ea typeface="+mj-ea"/>
                <a:cs typeface="+mj-cs"/>
              </a:rPr>
              <a:t>Chapter 1: Family Vision &amp; Benefits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615E5-3367-45AA-9566-8BF0265B71AF}"/>
              </a:ext>
            </a:extLst>
          </p:cNvPr>
          <p:cNvSpPr/>
          <p:nvPr/>
        </p:nvSpPr>
        <p:spPr>
          <a:xfrm>
            <a:off x="9757317" y="865199"/>
            <a:ext cx="184794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WKB p.2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42425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81918AF-B097-479A-BD6E-4E32E71B3CDE}"/>
              </a:ext>
            </a:extLst>
          </p:cNvPr>
          <p:cNvSpPr txBox="1"/>
          <p:nvPr/>
        </p:nvSpPr>
        <p:spPr>
          <a:xfrm>
            <a:off x="0" y="0"/>
            <a:ext cx="12192000" cy="400110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B5176D46-A0CA-41F8-AF96-767F8185C977}"/>
              </a:ext>
            </a:extLst>
          </p:cNvPr>
          <p:cNvSpPr txBox="1">
            <a:spLocks/>
          </p:cNvSpPr>
          <p:nvPr/>
        </p:nvSpPr>
        <p:spPr>
          <a:xfrm>
            <a:off x="1309682" y="2405490"/>
            <a:ext cx="10248905" cy="5719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Family </a:t>
            </a:r>
            <a:r>
              <a:rPr kumimoji="0" lang="en-US" sz="30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Mission</a:t>
            </a: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 Statement Definition: 	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	</a:t>
            </a: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1B8F460F-E820-4E9D-9BD1-3743C6521790}"/>
              </a:ext>
            </a:extLst>
          </p:cNvPr>
          <p:cNvSpPr txBox="1">
            <a:spLocks/>
          </p:cNvSpPr>
          <p:nvPr/>
        </p:nvSpPr>
        <p:spPr>
          <a:xfrm>
            <a:off x="1877336" y="4674036"/>
            <a:ext cx="8236772" cy="684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Keep the mission statement to 1 to 2 sentences. </a:t>
            </a:r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77521063-4681-4CB2-829D-D9E47F2BD5E4}"/>
              </a:ext>
            </a:extLst>
          </p:cNvPr>
          <p:cNvSpPr txBox="1">
            <a:spLocks/>
          </p:cNvSpPr>
          <p:nvPr/>
        </p:nvSpPr>
        <p:spPr>
          <a:xfrm>
            <a:off x="1877336" y="5422639"/>
            <a:ext cx="8236772" cy="684849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You can add 3 to 5 bullet points to enhance your mission statement if necessary. </a:t>
            </a: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081DC3DC-0F3B-4CD2-AF89-49F786364A64}"/>
              </a:ext>
            </a:extLst>
          </p:cNvPr>
          <p:cNvSpPr txBox="1">
            <a:spLocks/>
          </p:cNvSpPr>
          <p:nvPr/>
        </p:nvSpPr>
        <p:spPr>
          <a:xfrm>
            <a:off x="1499560" y="1634290"/>
            <a:ext cx="9166860" cy="571929"/>
          </a:xfrm>
          <a:prstGeom prst="rect">
            <a:avLst/>
          </a:prstGeo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 panose="02040502050405020303" pitchFamily="18" charset="0"/>
                <a:cs typeface="Arial"/>
                <a:sym typeface="Arial"/>
              </a:rPr>
              <a:t>Family 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Georgia" panose="02040502050405020303" pitchFamily="18" charset="0"/>
                <a:cs typeface="Arial"/>
                <a:sym typeface="Arial"/>
              </a:rPr>
              <a:t>Mission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 panose="02040502050405020303" pitchFamily="18" charset="0"/>
                <a:cs typeface="Arial"/>
                <a:sym typeface="Arial"/>
              </a:rPr>
              <a:t> Definitions</a:t>
            </a:r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B72B46F5-ADF2-40F3-81F4-A1C48BDA5960}"/>
              </a:ext>
            </a:extLst>
          </p:cNvPr>
          <p:cNvSpPr txBox="1">
            <a:spLocks/>
          </p:cNvSpPr>
          <p:nvPr/>
        </p:nvSpPr>
        <p:spPr>
          <a:xfrm>
            <a:off x="1786373" y="3003850"/>
            <a:ext cx="8236772" cy="167018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A family mission statement is a mid-term and concentrated clear and concise written statement describing why the family exist and what </a:t>
            </a:r>
            <a:r>
              <a:rPr kumimoji="0" lang="en-US" sz="24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actions are required to achieve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its mission in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3 to 5 years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.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A0F839E-F43B-4A46-8524-A3A080586C82}"/>
              </a:ext>
            </a:extLst>
          </p:cNvPr>
          <p:cNvSpPr txBox="1"/>
          <p:nvPr/>
        </p:nvSpPr>
        <p:spPr>
          <a:xfrm>
            <a:off x="2408663" y="6506029"/>
            <a:ext cx="734865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© 2020 Copyright by Generations Empowerment Enterprises, LLC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A3CDD389-23EA-4FD8-AE03-AB550ECCA2D4}"/>
              </a:ext>
            </a:extLst>
          </p:cNvPr>
          <p:cNvSpPr txBox="1">
            <a:spLocks/>
          </p:cNvSpPr>
          <p:nvPr/>
        </p:nvSpPr>
        <p:spPr>
          <a:xfrm>
            <a:off x="635619" y="726141"/>
            <a:ext cx="10935007" cy="61200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 panose="02040502050405020303" pitchFamily="18" charset="0"/>
                <a:ea typeface="+mj-ea"/>
                <a:cs typeface="+mj-cs"/>
              </a:rPr>
              <a:t>Chapter 1: Family Vision &amp; Benefits</a:t>
            </a:r>
          </a:p>
        </p:txBody>
      </p:sp>
    </p:spTree>
    <p:extLst>
      <p:ext uri="{BB962C8B-B14F-4D97-AF65-F5344CB8AC3E}">
        <p14:creationId xmlns:p14="http://schemas.microsoft.com/office/powerpoint/2010/main" val="3352848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81918AF-B097-479A-BD6E-4E32E71B3CDE}"/>
              </a:ext>
            </a:extLst>
          </p:cNvPr>
          <p:cNvSpPr txBox="1"/>
          <p:nvPr/>
        </p:nvSpPr>
        <p:spPr>
          <a:xfrm>
            <a:off x="0" y="0"/>
            <a:ext cx="12192000" cy="400110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B5176D46-A0CA-41F8-AF96-767F8185C977}"/>
              </a:ext>
            </a:extLst>
          </p:cNvPr>
          <p:cNvSpPr txBox="1">
            <a:spLocks/>
          </p:cNvSpPr>
          <p:nvPr/>
        </p:nvSpPr>
        <p:spPr>
          <a:xfrm>
            <a:off x="1309682" y="2405490"/>
            <a:ext cx="10248905" cy="5719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Family </a:t>
            </a:r>
            <a:r>
              <a:rPr kumimoji="0" lang="en-US" sz="30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Objective</a:t>
            </a: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 Statement Definition: 	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	</a:t>
            </a: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1B8F460F-E820-4E9D-9BD1-3743C6521790}"/>
              </a:ext>
            </a:extLst>
          </p:cNvPr>
          <p:cNvSpPr txBox="1">
            <a:spLocks/>
          </p:cNvSpPr>
          <p:nvPr/>
        </p:nvSpPr>
        <p:spPr>
          <a:xfrm>
            <a:off x="1786373" y="4674036"/>
            <a:ext cx="8327735" cy="684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Keep your objectives to 3 to 5 tasks. </a:t>
            </a:r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77521063-4681-4CB2-829D-D9E47F2BD5E4}"/>
              </a:ext>
            </a:extLst>
          </p:cNvPr>
          <p:cNvSpPr txBox="1">
            <a:spLocks/>
          </p:cNvSpPr>
          <p:nvPr/>
        </p:nvSpPr>
        <p:spPr>
          <a:xfrm>
            <a:off x="1786373" y="5422639"/>
            <a:ext cx="8327735" cy="684849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You can add 3 to 5 bullet points to enhance your objectives, if necessary. </a:t>
            </a: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081DC3DC-0F3B-4CD2-AF89-49F786364A64}"/>
              </a:ext>
            </a:extLst>
          </p:cNvPr>
          <p:cNvSpPr txBox="1">
            <a:spLocks/>
          </p:cNvSpPr>
          <p:nvPr/>
        </p:nvSpPr>
        <p:spPr>
          <a:xfrm>
            <a:off x="1499560" y="1634290"/>
            <a:ext cx="9166860" cy="571929"/>
          </a:xfrm>
          <a:prstGeom prst="rect">
            <a:avLst/>
          </a:prstGeo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 panose="02040502050405020303" pitchFamily="18" charset="0"/>
                <a:cs typeface="Arial"/>
                <a:sym typeface="Arial"/>
              </a:rPr>
              <a:t>Family 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Georgia" panose="02040502050405020303" pitchFamily="18" charset="0"/>
                <a:cs typeface="Arial"/>
                <a:sym typeface="Arial"/>
              </a:rPr>
              <a:t>Objectives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 panose="02040502050405020303" pitchFamily="18" charset="0"/>
                <a:cs typeface="Arial"/>
                <a:sym typeface="Arial"/>
              </a:rPr>
              <a:t> Definition</a:t>
            </a:r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B72B46F5-ADF2-40F3-81F4-A1C48BDA5960}"/>
              </a:ext>
            </a:extLst>
          </p:cNvPr>
          <p:cNvSpPr txBox="1">
            <a:spLocks/>
          </p:cNvSpPr>
          <p:nvPr/>
        </p:nvSpPr>
        <p:spPr>
          <a:xfrm>
            <a:off x="1786373" y="3003850"/>
            <a:ext cx="8236772" cy="167018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Family objectives are short-term, clear and concise written tasks describing in detail the steps your family will take within the next 12 months; which will move you closer to achieving your mission and vision.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A0F839E-F43B-4A46-8524-A3A080586C82}"/>
              </a:ext>
            </a:extLst>
          </p:cNvPr>
          <p:cNvSpPr txBox="1"/>
          <p:nvPr/>
        </p:nvSpPr>
        <p:spPr>
          <a:xfrm>
            <a:off x="2408663" y="6506029"/>
            <a:ext cx="734865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© 2020 Copyright by Generations Empowerment Enterprises, LLC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9D4ABB7E-1C5C-4A0F-8001-93213DF6019C}"/>
              </a:ext>
            </a:extLst>
          </p:cNvPr>
          <p:cNvSpPr txBox="1">
            <a:spLocks/>
          </p:cNvSpPr>
          <p:nvPr/>
        </p:nvSpPr>
        <p:spPr>
          <a:xfrm>
            <a:off x="635619" y="726141"/>
            <a:ext cx="10935007" cy="61200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 panose="02040502050405020303" pitchFamily="18" charset="0"/>
                <a:ea typeface="+mj-ea"/>
                <a:cs typeface="+mj-cs"/>
              </a:rPr>
              <a:t>Chapter 1: Family Vision &amp; Benefits</a:t>
            </a:r>
          </a:p>
        </p:txBody>
      </p:sp>
    </p:spTree>
    <p:extLst>
      <p:ext uri="{BB962C8B-B14F-4D97-AF65-F5344CB8AC3E}">
        <p14:creationId xmlns:p14="http://schemas.microsoft.com/office/powerpoint/2010/main" val="2530618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81918AF-B097-479A-BD6E-4E32E71B3CDE}"/>
              </a:ext>
            </a:extLst>
          </p:cNvPr>
          <p:cNvSpPr txBox="1"/>
          <p:nvPr/>
        </p:nvSpPr>
        <p:spPr>
          <a:xfrm>
            <a:off x="0" y="0"/>
            <a:ext cx="12192000" cy="400110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B5176D46-A0CA-41F8-AF96-767F8185C977}"/>
              </a:ext>
            </a:extLst>
          </p:cNvPr>
          <p:cNvSpPr txBox="1">
            <a:spLocks/>
          </p:cNvSpPr>
          <p:nvPr/>
        </p:nvSpPr>
        <p:spPr>
          <a:xfrm>
            <a:off x="1309682" y="2405490"/>
            <a:ext cx="10248905" cy="5719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Family </a:t>
            </a:r>
            <a:r>
              <a:rPr kumimoji="0" lang="en-US" sz="30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Objective</a:t>
            </a: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 Statement Definition: 	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	</a:t>
            </a: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1B8F460F-E820-4E9D-9BD1-3743C6521790}"/>
              </a:ext>
            </a:extLst>
          </p:cNvPr>
          <p:cNvSpPr txBox="1">
            <a:spLocks/>
          </p:cNvSpPr>
          <p:nvPr/>
        </p:nvSpPr>
        <p:spPr>
          <a:xfrm>
            <a:off x="1773045" y="4014440"/>
            <a:ext cx="8341064" cy="5719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Include a deadline date </a:t>
            </a:r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77521063-4681-4CB2-829D-D9E47F2BD5E4}"/>
              </a:ext>
            </a:extLst>
          </p:cNvPr>
          <p:cNvSpPr txBox="1">
            <a:spLocks/>
          </p:cNvSpPr>
          <p:nvPr/>
        </p:nvSpPr>
        <p:spPr>
          <a:xfrm>
            <a:off x="1786373" y="4700467"/>
            <a:ext cx="8327735" cy="8964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It is strongly recommended that you include two or more generations in the creation of your family objectives</a:t>
            </a: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081DC3DC-0F3B-4CD2-AF89-49F786364A64}"/>
              </a:ext>
            </a:extLst>
          </p:cNvPr>
          <p:cNvSpPr txBox="1">
            <a:spLocks/>
          </p:cNvSpPr>
          <p:nvPr/>
        </p:nvSpPr>
        <p:spPr>
          <a:xfrm>
            <a:off x="1499560" y="1634290"/>
            <a:ext cx="9166860" cy="571929"/>
          </a:xfrm>
          <a:prstGeom prst="rect">
            <a:avLst/>
          </a:prstGeo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 panose="02040502050405020303" pitchFamily="18" charset="0"/>
                <a:cs typeface="Arial"/>
                <a:sym typeface="Arial"/>
              </a:rPr>
              <a:t>Family 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Georgia" panose="02040502050405020303" pitchFamily="18" charset="0"/>
                <a:cs typeface="Arial"/>
                <a:sym typeface="Arial"/>
              </a:rPr>
              <a:t>Objectives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 panose="02040502050405020303" pitchFamily="18" charset="0"/>
                <a:cs typeface="Arial"/>
                <a:sym typeface="Arial"/>
              </a:rPr>
              <a:t> Definition</a:t>
            </a:r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B72B46F5-ADF2-40F3-81F4-A1C48BDA5960}"/>
              </a:ext>
            </a:extLst>
          </p:cNvPr>
          <p:cNvSpPr txBox="1">
            <a:spLocks/>
          </p:cNvSpPr>
          <p:nvPr/>
        </p:nvSpPr>
        <p:spPr>
          <a:xfrm>
            <a:off x="1786373" y="3003850"/>
            <a:ext cx="8236772" cy="167018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Include the person responsible for managing the objective(s) 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A0F839E-F43B-4A46-8524-A3A080586C82}"/>
              </a:ext>
            </a:extLst>
          </p:cNvPr>
          <p:cNvSpPr txBox="1"/>
          <p:nvPr/>
        </p:nvSpPr>
        <p:spPr>
          <a:xfrm>
            <a:off x="2408663" y="6506029"/>
            <a:ext cx="734865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© 2020 Copyright by Generations Empowerment Enterprises, LLC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3BEEF149-47B5-4B96-82E5-156331F468F4}"/>
              </a:ext>
            </a:extLst>
          </p:cNvPr>
          <p:cNvSpPr txBox="1">
            <a:spLocks/>
          </p:cNvSpPr>
          <p:nvPr/>
        </p:nvSpPr>
        <p:spPr>
          <a:xfrm>
            <a:off x="635619" y="726141"/>
            <a:ext cx="10935007" cy="61200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 panose="02040502050405020303" pitchFamily="18" charset="0"/>
                <a:ea typeface="+mj-ea"/>
                <a:cs typeface="+mj-cs"/>
              </a:rPr>
              <a:t>Chapter 1: Family Vision &amp; Benefits</a:t>
            </a:r>
          </a:p>
        </p:txBody>
      </p:sp>
    </p:spTree>
    <p:extLst>
      <p:ext uri="{BB962C8B-B14F-4D97-AF65-F5344CB8AC3E}">
        <p14:creationId xmlns:p14="http://schemas.microsoft.com/office/powerpoint/2010/main" val="2199563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43">
            <a:extLst>
              <a:ext uri="{FF2B5EF4-FFF2-40B4-BE49-F238E27FC236}">
                <a16:creationId xmlns:a16="http://schemas.microsoft.com/office/drawing/2014/main" id="{25168E7B-6D42-4B3A-B7A1-17D4C49EC9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200" y="0"/>
            <a:ext cx="10910292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6" name="Picture 45">
            <a:extLst>
              <a:ext uri="{FF2B5EF4-FFF2-40B4-BE49-F238E27FC236}">
                <a16:creationId xmlns:a16="http://schemas.microsoft.com/office/drawing/2014/main" id="{98A030C2-9F23-4593-9F99-7B73C232A4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4AF87CD-8AFF-493E-8C18-91266E1AEE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26432" y="1741337"/>
            <a:ext cx="6739136" cy="2387918"/>
          </a:xfrm>
        </p:spPr>
        <p:txBody>
          <a:bodyPr anchor="b">
            <a:normAutofit/>
          </a:bodyPr>
          <a:lstStyle/>
          <a:p>
            <a:r>
              <a:rPr lang="en-US" sz="5100" b="1" dirty="0">
                <a:solidFill>
                  <a:srgbClr val="FFFFFF"/>
                </a:solidFill>
                <a:latin typeface="Georgia" panose="02040502050405020303" pitchFamily="18" charset="0"/>
              </a:rPr>
              <a:t>What are Family Vision &amp; Mission Statements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C98AEA05-1294-4EB6-88DA-E8344839E751}"/>
              </a:ext>
            </a:extLst>
          </p:cNvPr>
          <p:cNvSpPr txBox="1"/>
          <p:nvPr/>
        </p:nvSpPr>
        <p:spPr>
          <a:xfrm>
            <a:off x="0" y="0"/>
            <a:ext cx="12192000" cy="400110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281797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370</TotalTime>
  <Words>429</Words>
  <Application>Microsoft Office PowerPoint</Application>
  <PresentationFormat>Widescreen</PresentationFormat>
  <Paragraphs>39</Paragraphs>
  <Slides>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Georgia</vt:lpstr>
      <vt:lpstr>Wingdings</vt:lpstr>
      <vt:lpstr>Office Theme</vt:lpstr>
      <vt:lpstr>What are Family Vision &amp; Mission Statements</vt:lpstr>
      <vt:lpstr>PowerPoint Presentation</vt:lpstr>
      <vt:lpstr>PowerPoint Presentation</vt:lpstr>
      <vt:lpstr>PowerPoint Presentation</vt:lpstr>
      <vt:lpstr>PowerPoint Presentation</vt:lpstr>
      <vt:lpstr>What are Family Vision &amp; Mission Statements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Generations Empowerment Enterprises, LLC Families Learning Together Build Generational Wealth</dc:title>
  <dc:creator>Phillip Porter</dc:creator>
  <cp:lastModifiedBy>Phillip Porter</cp:lastModifiedBy>
  <cp:revision>5</cp:revision>
  <cp:lastPrinted>2020-09-15T18:41:23Z</cp:lastPrinted>
  <dcterms:created xsi:type="dcterms:W3CDTF">2020-07-13T18:44:17Z</dcterms:created>
  <dcterms:modified xsi:type="dcterms:W3CDTF">2020-10-03T16:05:41Z</dcterms:modified>
</cp:coreProperties>
</file>