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661" r:id="rId2"/>
    <p:sldId id="826" r:id="rId3"/>
    <p:sldId id="781" r:id="rId4"/>
    <p:sldId id="782" r:id="rId5"/>
    <p:sldId id="850" r:id="rId6"/>
    <p:sldId id="784" r:id="rId7"/>
    <p:sldId id="827" r:id="rId8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6566A-3655-48A1-8977-8A33100B8B2C}" type="datetimeFigureOut">
              <a:rPr lang="en-US"/>
              <a:t>8/1/21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63FFB-3136-4B72-BF5D-978A58787A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3FFB-3136-4B72-BF5D-978A58787A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62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3FFB-3136-4B72-BF5D-978A58787A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55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Janice – Explain Parking Lot</a:t>
            </a:r>
          </a:p>
          <a:p>
            <a:r>
              <a:rPr lang="en-US" dirty="0">
                <a:cs typeface="Calibri"/>
              </a:rPr>
              <a:t>Pause to allow time for the Family Vision Poll – use small white piece of paper – Everyone participate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Questions:  If you have a question, raise your hand.  We welcome questions anytime.  Or put on the Parking Lot.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Explain the Parking Lot – purpose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Pause NOW to give everyone a few minutes to complete their POLL – Everyone will need a small piece of the white pre-cut paper.   Here's the questions:</a:t>
            </a:r>
          </a:p>
          <a:p>
            <a:r>
              <a:rPr lang="en-US" dirty="0">
                <a:cs typeface="Calibri"/>
              </a:rPr>
              <a:t>Do you have a Written Family Vision? Answer only YES or NO  - We do NOT need your names.  This is for a later activity.  THANK YOU!</a:t>
            </a:r>
          </a:p>
          <a:p>
            <a:r>
              <a:rPr lang="en-US" dirty="0">
                <a:cs typeface="Calibri"/>
              </a:rPr>
              <a:t>Allow time for participants to complete the Family Vision Poll &amp; Collect Now!!!</a:t>
            </a:r>
          </a:p>
          <a:p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cs typeface="Calibri"/>
              </a:rPr>
              <a:t>Note: </a:t>
            </a:r>
            <a:r>
              <a:rPr lang="en-US" dirty="0">
                <a:cs typeface="Calibri"/>
              </a:rPr>
              <a:t>During this workshop you will learn both the </a:t>
            </a:r>
            <a:r>
              <a:rPr lang="en-US" sz="1400" b="1" dirty="0">
                <a:solidFill>
                  <a:srgbClr val="FF0000"/>
                </a:solidFill>
                <a:cs typeface="Calibri"/>
              </a:rPr>
              <a:t>“DO’s and DONT’s” </a:t>
            </a:r>
            <a:r>
              <a:rPr lang="en-US" dirty="0">
                <a:cs typeface="Calibri"/>
              </a:rPr>
              <a:t>associated with family success.  The don’ts are just as important as the do’s.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3FFB-3136-4B72-BF5D-978A58787A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64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Janice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3FFB-3136-4B72-BF5D-978A58787A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5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6ADE-CDFB-4E67-973E-FD2A9A28F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1B585-756F-4372-ACF6-AD779A2FF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F5F96-0A84-4EFD-B7D9-2FDD0F45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0B7B0-F51F-4257-AB50-8D5AB79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57721-7088-4BC4-8641-1DAD95BB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1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363-6D38-406D-B5BC-2D61E37C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CBACF-8024-4E82-991B-4CBCAAA28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66BCA-7C08-4B9F-B621-17CFDED4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8476E-20C0-432D-B14B-4BD7A2F5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7D1A2-B2A5-4BBD-9D11-1B3074C4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6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00E90-831E-4A40-A704-9FB1EFCCF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E525F-CEA1-433A-AAC6-C07062189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287DD-FF0D-4EBE-BA27-9892BB3A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AE9B7-044C-4FDC-90EE-B72B6ED1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0E485-B53F-47EB-9EC2-D82F59AF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0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5B88-44D1-4D7D-9214-B73B2C7A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55761-88B8-40A0-A505-E8DFB4231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68A4D-1BC4-4895-A210-1E61B6D6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9AED-2FF5-455C-AB54-542E90FD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7210-C833-46A6-85E9-18AC9C03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7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F35C-8F06-444D-A062-37A28B6C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445D9-A66E-4469-A497-00CDA2B5F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3899B-D64A-4DDA-AFC6-245B4F7C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4F84-2298-4220-8092-407BE021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1AB69-B951-4671-AFF7-1CFC4DEB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6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5E16-9F2B-44B0-91C5-B182B43C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4EEE-A0B9-4B20-9EAB-8B38B4387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A322-5743-44DC-8527-AE651176E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E886B-B0DF-4462-8128-22F77A38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8/1/21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90F61-EAA4-4764-97DB-3C479023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A5B68-81E0-4FBA-8B27-EBB3DE33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1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A91A-8725-42C5-A9C9-FD818CF2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5B92A-BDA3-45D8-A2AA-393E1574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21650-0D56-4F5D-B328-47BC0AF1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7A750-EFBE-4B3D-9075-DFA9FDD2D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FC0FD-07D3-44D7-9442-0842A90B9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BF8C3-7799-4C64-8127-30005FB7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8/1/21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6AE04-CC1C-47A1-A5D8-4F3FCADA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10991-E4CD-44D6-AA6E-46A912C9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23E7-6E2D-48D1-8781-E3830E2A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A989E-9756-4BA8-8068-9774057F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8/1/21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38305-4676-4A5A-84D5-1AC2B6AE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AEB9A-CCAB-4918-96F5-FE04B643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ED9F9-BB2D-44AF-BB25-8885BE0D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8/1/21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C3E24-9ED2-496C-ABC6-79EB67A1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6CCF9-3A05-445B-BFCD-42A19661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7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059C-197B-42F1-B584-5C4771B4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1E78-CF7A-4872-A957-260E43DF2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80306-8FE1-4FE2-9135-0444E0B67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6DAA7-EC41-415E-8C6D-E8758685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8/1/21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7A1B0-0AA3-4A5A-9148-6BE2BEDB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820BA-48FB-4FB3-B7FF-871F7EE0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5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5D87-4053-40E2-B8E0-D2600B73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51110-84E9-45A0-86A3-088B8DFD6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E49B8-BA0F-4CB5-A658-3F52F7637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2A949-1854-4186-8A53-0C04F91F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8/1/21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F6BD8-6A04-4FA3-BD6A-CA7ACE26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C7303-10E0-4DD5-BE37-134267BF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A290F-2359-4C3E-8612-054078DD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F763E-661F-4A85-8F49-E6E3AD535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F7EC-C1F8-4F6E-B921-71E9FF6CC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E205-2BA0-4742-9E92-C2AA8BAF5B1D}" type="datetimeFigureOut">
              <a:rPr lang="en-US" smtClean="0"/>
              <a:t>8/1/21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7A9D6-1AC3-4599-8038-4DBCA3EA1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06755-5F1B-49CE-881A-CAAA7FDD7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9A6B1A74-3314-4F93-8455-D0F625A2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0" y="4001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1FD2D-23E5-4A11-A765-81035D82E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717" y="5317240"/>
            <a:ext cx="1008070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Generations Empowerment Enterprises, LLC</a:t>
            </a:r>
            <a:br>
              <a:rPr lang="en-US" sz="3600" b="1" dirty="0">
                <a:latin typeface="Georgia" panose="02040502050405020303" pitchFamily="18" charset="0"/>
              </a:rPr>
            </a:b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Learning Together Build Generational Wealth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DA882A-7226-4615-8D3E-FD419202B6D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EB5F0E4-790D-484F-9895-AFD3D150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6" y="5328512"/>
            <a:ext cx="601948" cy="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9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9A6B1A74-3314-4F93-8455-D0F625A28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42" y="400110"/>
            <a:ext cx="12171957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1FD2D-23E5-4A11-A765-81035D82E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717" y="5317240"/>
            <a:ext cx="1008070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i="1" dirty="0">
                <a:latin typeface="Georgia" panose="02040502050405020303" pitchFamily="18" charset="0"/>
              </a:rPr>
              <a:t>Benefits of Owning Income Producing Property</a:t>
            </a:r>
            <a:br>
              <a:rPr lang="en-US" sz="3100" b="1" dirty="0">
                <a:latin typeface="Georgia" panose="02040502050405020303" pitchFamily="18" charset="0"/>
              </a:rPr>
            </a:b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Learning Together Build Generational Wealth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DA882A-7226-4615-8D3E-FD419202B6D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EB5F0E4-790D-484F-9895-AFD3D150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6" y="5328512"/>
            <a:ext cx="601948" cy="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8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940EC98-B96A-4580-81D3-80000A35AD23}"/>
              </a:ext>
            </a:extLst>
          </p:cNvPr>
          <p:cNvSpPr txBox="1">
            <a:spLocks/>
          </p:cNvSpPr>
          <p:nvPr/>
        </p:nvSpPr>
        <p:spPr>
          <a:xfrm>
            <a:off x="1432558" y="1957079"/>
            <a:ext cx="10172702" cy="749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Benefits of Owning Income Producing Property: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4A51DF-9430-47EF-BA76-6872D5351D1D}"/>
              </a:ext>
            </a:extLst>
          </p:cNvPr>
          <p:cNvSpPr/>
          <p:nvPr/>
        </p:nvSpPr>
        <p:spPr>
          <a:xfrm>
            <a:off x="4449555" y="2499579"/>
            <a:ext cx="3292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Acronym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DRIFTS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42CB9-D5C5-4CC7-AC15-1AC629B68F74}"/>
              </a:ext>
            </a:extLst>
          </p:cNvPr>
          <p:cNvSpPr/>
          <p:nvPr/>
        </p:nvSpPr>
        <p:spPr>
          <a:xfrm>
            <a:off x="1568603" y="3129896"/>
            <a:ext cx="90882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Decision Maker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E49C28-29D3-43FA-A919-2B424BE49F71}"/>
              </a:ext>
            </a:extLst>
          </p:cNvPr>
          <p:cNvSpPr/>
          <p:nvPr/>
        </p:nvSpPr>
        <p:spPr>
          <a:xfrm>
            <a:off x="1568603" y="3986664"/>
            <a:ext cx="9121697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Real Estate Appreciation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BE1AA-E907-4427-8A62-E0DEB988F4DC}"/>
              </a:ext>
            </a:extLst>
          </p:cNvPr>
          <p:cNvSpPr/>
          <p:nvPr/>
        </p:nvSpPr>
        <p:spPr>
          <a:xfrm>
            <a:off x="1546302" y="4810218"/>
            <a:ext cx="9099395" cy="64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Inflation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64B19-F3A4-4A7F-87C3-53DC3194053B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© 2020 Copyright by Generations Empowerment Enterprises, LLC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991CC4-B4A8-4230-867E-2DD7E23EE1FE}"/>
              </a:ext>
            </a:extLst>
          </p:cNvPr>
          <p:cNvSpPr txBox="1">
            <a:spLocks/>
          </p:cNvSpPr>
          <p:nvPr/>
        </p:nvSpPr>
        <p:spPr>
          <a:xfrm>
            <a:off x="635619" y="726141"/>
            <a:ext cx="10935007" cy="88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Chapter 21: Real Estate Ownership</a:t>
            </a:r>
          </a:p>
        </p:txBody>
      </p:sp>
    </p:spTree>
    <p:extLst>
      <p:ext uri="{BB962C8B-B14F-4D97-AF65-F5344CB8AC3E}">
        <p14:creationId xmlns:p14="http://schemas.microsoft.com/office/powerpoint/2010/main" val="199543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940EC98-B96A-4580-81D3-80000A35AD23}"/>
              </a:ext>
            </a:extLst>
          </p:cNvPr>
          <p:cNvSpPr txBox="1">
            <a:spLocks/>
          </p:cNvSpPr>
          <p:nvPr/>
        </p:nvSpPr>
        <p:spPr>
          <a:xfrm>
            <a:off x="1432558" y="1957079"/>
            <a:ext cx="10172702" cy="749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Benefits of Owning Income Producing Property: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4A51DF-9430-47EF-BA76-6872D5351D1D}"/>
              </a:ext>
            </a:extLst>
          </p:cNvPr>
          <p:cNvSpPr/>
          <p:nvPr/>
        </p:nvSpPr>
        <p:spPr>
          <a:xfrm>
            <a:off x="4449555" y="2499579"/>
            <a:ext cx="3292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Acronym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DRIFTS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CEC65-1A19-4B24-87A2-2AA418A22E0F}"/>
              </a:ext>
            </a:extLst>
          </p:cNvPr>
          <p:cNvSpPr/>
          <p:nvPr/>
        </p:nvSpPr>
        <p:spPr>
          <a:xfrm>
            <a:off x="1572322" y="3871250"/>
            <a:ext cx="7153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Tax Benefits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52A5E-E56A-40E3-BCAF-4DAB0287AC82}"/>
              </a:ext>
            </a:extLst>
          </p:cNvPr>
          <p:cNvSpPr/>
          <p:nvPr/>
        </p:nvSpPr>
        <p:spPr>
          <a:xfrm>
            <a:off x="1572322" y="3127316"/>
            <a:ext cx="7292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Financial Security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DAEDA6-ABDA-4BB4-8FD0-4C60230E1125}"/>
              </a:ext>
            </a:extLst>
          </p:cNvPr>
          <p:cNvSpPr/>
          <p:nvPr/>
        </p:nvSpPr>
        <p:spPr>
          <a:xfrm>
            <a:off x="1572322" y="4693992"/>
            <a:ext cx="7153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Steady Income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B921F-54AA-452D-9FA5-CBCED33C1D07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© 2020 Copyright by Generations Empowerment Enterprises, LLC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8A908-522F-48F4-9009-16C27A15901D}"/>
              </a:ext>
            </a:extLst>
          </p:cNvPr>
          <p:cNvSpPr txBox="1">
            <a:spLocks/>
          </p:cNvSpPr>
          <p:nvPr/>
        </p:nvSpPr>
        <p:spPr>
          <a:xfrm>
            <a:off x="635619" y="726141"/>
            <a:ext cx="10935007" cy="88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Chapter 21: Real Estate Ownership</a:t>
            </a:r>
          </a:p>
        </p:txBody>
      </p:sp>
    </p:spTree>
    <p:extLst>
      <p:ext uri="{BB962C8B-B14F-4D97-AF65-F5344CB8AC3E}">
        <p14:creationId xmlns:p14="http://schemas.microsoft.com/office/powerpoint/2010/main" val="31794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0CEA2F-B6D1-424D-AE98-B9D2B776FFF2}"/>
              </a:ext>
            </a:extLst>
          </p:cNvPr>
          <p:cNvSpPr txBox="1">
            <a:spLocks/>
          </p:cNvSpPr>
          <p:nvPr/>
        </p:nvSpPr>
        <p:spPr>
          <a:xfrm>
            <a:off x="907558" y="2433413"/>
            <a:ext cx="11033760" cy="921899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5672D-B724-4A45-8B91-F4FDF6F17520}"/>
              </a:ext>
            </a:extLst>
          </p:cNvPr>
          <p:cNvSpPr txBox="1">
            <a:spLocks/>
          </p:cNvSpPr>
          <p:nvPr/>
        </p:nvSpPr>
        <p:spPr>
          <a:xfrm>
            <a:off x="907558" y="1948459"/>
            <a:ext cx="9645792" cy="253126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b="1" i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“The best investment on Earth is earth.”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000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By Louis Glickman</a:t>
            </a:r>
            <a:endParaRPr lang="en-US" sz="2000" b="0" i="1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06675-3E52-4092-AEFE-6066F5EADDC9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© 2020 Copyright by Generations Empowerment Enterprises, LLC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874E97-3671-4937-8ECE-A4387FF69CC0}"/>
              </a:ext>
            </a:extLst>
          </p:cNvPr>
          <p:cNvSpPr txBox="1">
            <a:spLocks/>
          </p:cNvSpPr>
          <p:nvPr/>
        </p:nvSpPr>
        <p:spPr>
          <a:xfrm>
            <a:off x="635619" y="726141"/>
            <a:ext cx="10935007" cy="88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Chapter 21: Real Estate Ownership</a:t>
            </a:r>
          </a:p>
        </p:txBody>
      </p:sp>
    </p:spTree>
    <p:extLst>
      <p:ext uri="{BB962C8B-B14F-4D97-AF65-F5344CB8AC3E}">
        <p14:creationId xmlns:p14="http://schemas.microsoft.com/office/powerpoint/2010/main" val="1250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0CEA2F-B6D1-424D-AE98-B9D2B776FFF2}"/>
              </a:ext>
            </a:extLst>
          </p:cNvPr>
          <p:cNvSpPr txBox="1">
            <a:spLocks/>
          </p:cNvSpPr>
          <p:nvPr/>
        </p:nvSpPr>
        <p:spPr>
          <a:xfrm>
            <a:off x="944880" y="2807920"/>
            <a:ext cx="11033760" cy="1136737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cs typeface="Arial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D4BFF0-58D4-49FB-9EB3-6A8EB74B92F5}"/>
              </a:ext>
            </a:extLst>
          </p:cNvPr>
          <p:cNvSpPr txBox="1">
            <a:spLocks/>
          </p:cNvSpPr>
          <p:nvPr/>
        </p:nvSpPr>
        <p:spPr>
          <a:xfrm>
            <a:off x="586740" y="2389108"/>
            <a:ext cx="11018520" cy="1380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Assignment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48607-D237-4311-A47C-FF00098B37D1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© 2020 Copyright by Generations Empowerment Enterprises, LLC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8922DE-19E0-421B-A4B8-C8668C538EDB}"/>
              </a:ext>
            </a:extLst>
          </p:cNvPr>
          <p:cNvSpPr/>
          <p:nvPr/>
        </p:nvSpPr>
        <p:spPr>
          <a:xfrm>
            <a:off x="8284409" y="3944657"/>
            <a:ext cx="1712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WKB p.126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AF5269-ADC9-4D46-8377-93745CCFE36D}"/>
              </a:ext>
            </a:extLst>
          </p:cNvPr>
          <p:cNvSpPr txBox="1">
            <a:spLocks/>
          </p:cNvSpPr>
          <p:nvPr/>
        </p:nvSpPr>
        <p:spPr>
          <a:xfrm>
            <a:off x="635619" y="726141"/>
            <a:ext cx="10935007" cy="88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Chapter 21: Real Estate Ownership</a:t>
            </a:r>
          </a:p>
        </p:txBody>
      </p:sp>
    </p:spTree>
    <p:extLst>
      <p:ext uri="{BB962C8B-B14F-4D97-AF65-F5344CB8AC3E}">
        <p14:creationId xmlns:p14="http://schemas.microsoft.com/office/powerpoint/2010/main" val="184576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9A6B1A74-3314-4F93-8455-D0F625A2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0" y="4001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1FD2D-23E5-4A11-A765-81035D82E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717" y="5317240"/>
            <a:ext cx="1008070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Generations Empowerment Enterprises, LLC</a:t>
            </a:r>
            <a:br>
              <a:rPr lang="en-US" sz="3600" b="1" dirty="0">
                <a:latin typeface="Georgia" panose="02040502050405020303" pitchFamily="18" charset="0"/>
              </a:rPr>
            </a:b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Learning Together Build Generational Wealth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DA882A-7226-4615-8D3E-FD419202B6D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EB5F0E4-790D-484F-9895-AFD3D150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6" y="5328512"/>
            <a:ext cx="601948" cy="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4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323</Words>
  <Application>Microsoft Macintosh PowerPoint</Application>
  <PresentationFormat>Widescreen</PresentationFormat>
  <Paragraphs>45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Georgia</vt:lpstr>
      <vt:lpstr>Times New Roman</vt:lpstr>
      <vt:lpstr>Wingdings</vt:lpstr>
      <vt:lpstr>Office Theme</vt:lpstr>
      <vt:lpstr>Generations Empowerment Enterprises, LLC Families Learning Together Build Generational Wealth</vt:lpstr>
      <vt:lpstr>Benefits of Owning Income Producing Property Families Learning Together Build Generational Wealth</vt:lpstr>
      <vt:lpstr>PowerPoint Presentation</vt:lpstr>
      <vt:lpstr>PowerPoint Presentation</vt:lpstr>
      <vt:lpstr>PowerPoint Presentation</vt:lpstr>
      <vt:lpstr>PowerPoint Presentation</vt:lpstr>
      <vt:lpstr>Generations Empowerment Enterprises, LLC Families Learning Together Build Generational Wealth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Porter</dc:creator>
  <cp:lastModifiedBy>Simply Success</cp:lastModifiedBy>
  <cp:revision>7</cp:revision>
  <dcterms:created xsi:type="dcterms:W3CDTF">2020-01-17T19:41:28Z</dcterms:created>
  <dcterms:modified xsi:type="dcterms:W3CDTF">2021-08-02T01:09:27Z</dcterms:modified>
</cp:coreProperties>
</file>