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700" r:id="rId2"/>
    <p:sldId id="696" r:id="rId3"/>
    <p:sldId id="698" r:id="rId4"/>
    <p:sldId id="697" r:id="rId5"/>
    <p:sldId id="699" r:id="rId6"/>
    <p:sldId id="684" r:id="rId7"/>
    <p:sldId id="701" r:id="rId8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F9E07-76AE-44C1-B395-4737A421826E}" v="5" dt="2021-05-27T21:51:15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Porter" userId="afc1cc5d4ac9832e" providerId="LiveId" clId="{6CDF9E07-76AE-44C1-B395-4737A421826E}"/>
    <pc:docChg chg="modSld">
      <pc:chgData name="Phillip Porter" userId="afc1cc5d4ac9832e" providerId="LiveId" clId="{6CDF9E07-76AE-44C1-B395-4737A421826E}" dt="2021-05-27T21:51:15.135" v="4" actId="20577"/>
      <pc:docMkLst>
        <pc:docMk/>
      </pc:docMkLst>
      <pc:sldChg chg="modSp">
        <pc:chgData name="Phillip Porter" userId="afc1cc5d4ac9832e" providerId="LiveId" clId="{6CDF9E07-76AE-44C1-B395-4737A421826E}" dt="2021-05-27T21:51:15.135" v="4" actId="20577"/>
        <pc:sldMkLst>
          <pc:docMk/>
          <pc:sldMk cId="3330901490" sldId="684"/>
        </pc:sldMkLst>
        <pc:spChg chg="mod">
          <ac:chgData name="Phillip Porter" userId="afc1cc5d4ac9832e" providerId="LiveId" clId="{6CDF9E07-76AE-44C1-B395-4737A421826E}" dt="2021-05-27T21:51:15.135" v="4" actId="20577"/>
          <ac:spMkLst>
            <pc:docMk/>
            <pc:sldMk cId="3330901490" sldId="684"/>
            <ac:spMk id="3" creationId="{859841E9-BD0F-484E-8E45-1B0071E05101}"/>
          </ac:spMkLst>
        </pc:spChg>
      </pc:sldChg>
      <pc:sldChg chg="modSp">
        <pc:chgData name="Phillip Porter" userId="afc1cc5d4ac9832e" providerId="LiveId" clId="{6CDF9E07-76AE-44C1-B395-4737A421826E}" dt="2021-05-27T21:50:26.848" v="1" actId="20577"/>
        <pc:sldMkLst>
          <pc:docMk/>
          <pc:sldMk cId="4110077244" sldId="697"/>
        </pc:sldMkLst>
        <pc:spChg chg="mod">
          <ac:chgData name="Phillip Porter" userId="afc1cc5d4ac9832e" providerId="LiveId" clId="{6CDF9E07-76AE-44C1-B395-4737A421826E}" dt="2021-05-27T21:50:26.848" v="1" actId="20577"/>
          <ac:spMkLst>
            <pc:docMk/>
            <pc:sldMk cId="4110077244" sldId="697"/>
            <ac:spMk id="3" creationId="{D5DA34B9-13B0-4FBF-9EC6-A3CBE3FF0B68}"/>
          </ac:spMkLst>
        </pc:spChg>
      </pc:sldChg>
    </pc:docChg>
  </pc:docChgLst>
  <pc:docChgLst>
    <pc:chgData name="Phillip Porter" userId="afc1cc5d4ac9832e" providerId="LiveId" clId="{AC50159B-CB50-487D-A77D-BB8A13846A49}"/>
    <pc:docChg chg="addSld delSld modSld sldOrd">
      <pc:chgData name="Phillip Porter" userId="afc1cc5d4ac9832e" providerId="LiveId" clId="{AC50159B-CB50-487D-A77D-BB8A13846A49}" dt="2020-10-28T19:42:05.811" v="188" actId="255"/>
      <pc:docMkLst>
        <pc:docMk/>
      </pc:docMkLst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1285975608" sldId="638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521811176" sldId="652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2774839202" sldId="654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924414838" sldId="659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2312064758" sldId="674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3640220247" sldId="675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588889335" sldId="676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3038001854" sldId="678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2112290280" sldId="680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3478620243" sldId="681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2285838129" sldId="682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2483386516" sldId="683"/>
        </pc:sldMkLst>
      </pc:sldChg>
      <pc:sldChg chg="del">
        <pc:chgData name="Phillip Porter" userId="afc1cc5d4ac9832e" providerId="LiveId" clId="{AC50159B-CB50-487D-A77D-BB8A13846A49}" dt="2020-10-28T19:30:46.082" v="6" actId="2696"/>
        <pc:sldMkLst>
          <pc:docMk/>
          <pc:sldMk cId="953448361" sldId="685"/>
        </pc:sldMkLst>
      </pc:sldChg>
      <pc:sldChg chg="del">
        <pc:chgData name="Phillip Porter" userId="afc1cc5d4ac9832e" providerId="LiveId" clId="{AC50159B-CB50-487D-A77D-BB8A13846A49}" dt="2020-10-28T19:30:46.082" v="6" actId="2696"/>
        <pc:sldMkLst>
          <pc:docMk/>
          <pc:sldMk cId="846562158" sldId="686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3332939032" sldId="688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873341415" sldId="689"/>
        </pc:sldMkLst>
      </pc:sldChg>
      <pc:sldChg chg="del">
        <pc:chgData name="Phillip Porter" userId="afc1cc5d4ac9832e" providerId="LiveId" clId="{AC50159B-CB50-487D-A77D-BB8A13846A49}" dt="2020-10-28T19:30:46.082" v="6" actId="2696"/>
        <pc:sldMkLst>
          <pc:docMk/>
          <pc:sldMk cId="147737084" sldId="690"/>
        </pc:sldMkLst>
      </pc:sldChg>
      <pc:sldChg chg="del">
        <pc:chgData name="Phillip Porter" userId="afc1cc5d4ac9832e" providerId="LiveId" clId="{AC50159B-CB50-487D-A77D-BB8A13846A49}" dt="2020-10-28T19:30:46.082" v="6" actId="2696"/>
        <pc:sldMkLst>
          <pc:docMk/>
          <pc:sldMk cId="3628622668" sldId="691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3539844720" sldId="692"/>
        </pc:sldMkLst>
      </pc:sldChg>
      <pc:sldChg chg="del">
        <pc:chgData name="Phillip Porter" userId="afc1cc5d4ac9832e" providerId="LiveId" clId="{AC50159B-CB50-487D-A77D-BB8A13846A49}" dt="2020-10-28T19:30:46.082" v="6" actId="2696"/>
        <pc:sldMkLst>
          <pc:docMk/>
          <pc:sldMk cId="2578637580" sldId="693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2717439237" sldId="694"/>
        </pc:sldMkLst>
      </pc:sldChg>
      <pc:sldChg chg="del">
        <pc:chgData name="Phillip Porter" userId="afc1cc5d4ac9832e" providerId="LiveId" clId="{AC50159B-CB50-487D-A77D-BB8A13846A49}" dt="2020-10-28T19:30:30.154" v="0" actId="2696"/>
        <pc:sldMkLst>
          <pc:docMk/>
          <pc:sldMk cId="2358271294" sldId="695"/>
        </pc:sldMkLst>
      </pc:sldChg>
      <pc:sldChg chg="modSp mod modAnim">
        <pc:chgData name="Phillip Porter" userId="afc1cc5d4ac9832e" providerId="LiveId" clId="{AC50159B-CB50-487D-A77D-BB8A13846A49}" dt="2020-10-28T19:40:59.176" v="144" actId="20577"/>
        <pc:sldMkLst>
          <pc:docMk/>
          <pc:sldMk cId="350736160" sldId="696"/>
        </pc:sldMkLst>
        <pc:spChg chg="mod">
          <ac:chgData name="Phillip Porter" userId="afc1cc5d4ac9832e" providerId="LiveId" clId="{AC50159B-CB50-487D-A77D-BB8A13846A49}" dt="2020-10-28T19:40:59.176" v="144" actId="20577"/>
          <ac:spMkLst>
            <pc:docMk/>
            <pc:sldMk cId="350736160" sldId="696"/>
            <ac:spMk id="10" creationId="{E940EC98-B96A-4580-81D3-80000A35AD23}"/>
          </ac:spMkLst>
        </pc:spChg>
      </pc:sldChg>
      <pc:sldChg chg="modSp mod modAnim">
        <pc:chgData name="Phillip Porter" userId="afc1cc5d4ac9832e" providerId="LiveId" clId="{AC50159B-CB50-487D-A77D-BB8A13846A49}" dt="2020-10-28T19:41:11.296" v="158" actId="20577"/>
        <pc:sldMkLst>
          <pc:docMk/>
          <pc:sldMk cId="4110077244" sldId="697"/>
        </pc:sldMkLst>
        <pc:spChg chg="mod">
          <ac:chgData name="Phillip Porter" userId="afc1cc5d4ac9832e" providerId="LiveId" clId="{AC50159B-CB50-487D-A77D-BB8A13846A49}" dt="2020-10-28T19:35:08.165" v="29" actId="14100"/>
          <ac:spMkLst>
            <pc:docMk/>
            <pc:sldMk cId="4110077244" sldId="697"/>
            <ac:spMk id="2" creationId="{4A875F6A-4CA7-4609-AC42-EB865C1C835C}"/>
          </ac:spMkLst>
        </pc:spChg>
        <pc:spChg chg="mod">
          <ac:chgData name="Phillip Porter" userId="afc1cc5d4ac9832e" providerId="LiveId" clId="{AC50159B-CB50-487D-A77D-BB8A13846A49}" dt="2020-10-28T19:41:11.296" v="158" actId="20577"/>
          <ac:spMkLst>
            <pc:docMk/>
            <pc:sldMk cId="4110077244" sldId="697"/>
            <ac:spMk id="10" creationId="{E940EC98-B96A-4580-81D3-80000A35AD23}"/>
          </ac:spMkLst>
        </pc:spChg>
        <pc:spChg chg="mod">
          <ac:chgData name="Phillip Porter" userId="afc1cc5d4ac9832e" providerId="LiveId" clId="{AC50159B-CB50-487D-A77D-BB8A13846A49}" dt="2020-10-28T19:34:52.183" v="24" actId="20577"/>
          <ac:spMkLst>
            <pc:docMk/>
            <pc:sldMk cId="4110077244" sldId="697"/>
            <ac:spMk id="12" creationId="{12DA0D3D-5D96-40BE-8C23-2B74B0F992F5}"/>
          </ac:spMkLst>
        </pc:spChg>
      </pc:sldChg>
      <pc:sldChg chg="modSp">
        <pc:chgData name="Phillip Porter" userId="afc1cc5d4ac9832e" providerId="LiveId" clId="{AC50159B-CB50-487D-A77D-BB8A13846A49}" dt="2020-10-28T19:41:06.648" v="151" actId="20577"/>
        <pc:sldMkLst>
          <pc:docMk/>
          <pc:sldMk cId="1827537794" sldId="698"/>
        </pc:sldMkLst>
        <pc:spChg chg="mod">
          <ac:chgData name="Phillip Porter" userId="afc1cc5d4ac9832e" providerId="LiveId" clId="{AC50159B-CB50-487D-A77D-BB8A13846A49}" dt="2020-10-28T19:41:06.648" v="151" actId="20577"/>
          <ac:spMkLst>
            <pc:docMk/>
            <pc:sldMk cId="1827537794" sldId="698"/>
            <ac:spMk id="10" creationId="{E940EC98-B96A-4580-81D3-80000A35AD23}"/>
          </ac:spMkLst>
        </pc:spChg>
        <pc:spChg chg="mod">
          <ac:chgData name="Phillip Porter" userId="afc1cc5d4ac9832e" providerId="LiveId" clId="{AC50159B-CB50-487D-A77D-BB8A13846A49}" dt="2020-10-28T19:36:20.560" v="47" actId="20577"/>
          <ac:spMkLst>
            <pc:docMk/>
            <pc:sldMk cId="1827537794" sldId="698"/>
            <ac:spMk id="12" creationId="{12DA0D3D-5D96-40BE-8C23-2B74B0F992F5}"/>
          </ac:spMkLst>
        </pc:spChg>
      </pc:sldChg>
      <pc:sldChg chg="addSp modSp mod modAnim">
        <pc:chgData name="Phillip Porter" userId="afc1cc5d4ac9832e" providerId="LiveId" clId="{AC50159B-CB50-487D-A77D-BB8A13846A49}" dt="2020-10-28T19:41:29.043" v="176" actId="20577"/>
        <pc:sldMkLst>
          <pc:docMk/>
          <pc:sldMk cId="234976085" sldId="699"/>
        </pc:sldMkLst>
        <pc:spChg chg="add mod">
          <ac:chgData name="Phillip Porter" userId="afc1cc5d4ac9832e" providerId="LiveId" clId="{AC50159B-CB50-487D-A77D-BB8A13846A49}" dt="2020-10-28T19:37:19.273" v="97" actId="20577"/>
          <ac:spMkLst>
            <pc:docMk/>
            <pc:sldMk cId="234976085" sldId="699"/>
            <ac:spMk id="8" creationId="{A50E02E8-7278-4ABB-BB6D-1BDD69184F0A}"/>
          </ac:spMkLst>
        </pc:spChg>
        <pc:spChg chg="mod">
          <ac:chgData name="Phillip Porter" userId="afc1cc5d4ac9832e" providerId="LiveId" clId="{AC50159B-CB50-487D-A77D-BB8A13846A49}" dt="2020-10-28T19:41:29.043" v="176" actId="20577"/>
          <ac:spMkLst>
            <pc:docMk/>
            <pc:sldMk cId="234976085" sldId="699"/>
            <ac:spMk id="10" creationId="{E940EC98-B96A-4580-81D3-80000A35AD23}"/>
          </ac:spMkLst>
        </pc:spChg>
        <pc:spChg chg="mod">
          <ac:chgData name="Phillip Porter" userId="afc1cc5d4ac9832e" providerId="LiveId" clId="{AC50159B-CB50-487D-A77D-BB8A13846A49}" dt="2020-10-28T19:37:00.825" v="50" actId="1076"/>
          <ac:spMkLst>
            <pc:docMk/>
            <pc:sldMk cId="234976085" sldId="699"/>
            <ac:spMk id="13" creationId="{57502D75-A0E2-44C8-A94F-5714B103D272}"/>
          </ac:spMkLst>
        </pc:spChg>
      </pc:sldChg>
      <pc:sldChg chg="modSp mod">
        <pc:chgData name="Phillip Porter" userId="afc1cc5d4ac9832e" providerId="LiveId" clId="{AC50159B-CB50-487D-A77D-BB8A13846A49}" dt="2020-10-28T19:40:49.831" v="127" actId="255"/>
        <pc:sldMkLst>
          <pc:docMk/>
          <pc:sldMk cId="332822772" sldId="700"/>
        </pc:sldMkLst>
        <pc:spChg chg="mod">
          <ac:chgData name="Phillip Porter" userId="afc1cc5d4ac9832e" providerId="LiveId" clId="{AC50159B-CB50-487D-A77D-BB8A13846A49}" dt="2020-10-28T19:40:49.831" v="127" actId="255"/>
          <ac:spMkLst>
            <pc:docMk/>
            <pc:sldMk cId="332822772" sldId="700"/>
            <ac:spMk id="5" creationId="{28DDF9A4-3864-4A21-91BC-CF79FF48AE4B}"/>
          </ac:spMkLst>
        </pc:spChg>
      </pc:sldChg>
      <pc:sldChg chg="modSp add mod ord">
        <pc:chgData name="Phillip Porter" userId="afc1cc5d4ac9832e" providerId="LiveId" clId="{AC50159B-CB50-487D-A77D-BB8A13846A49}" dt="2020-10-28T19:42:05.811" v="188" actId="255"/>
        <pc:sldMkLst>
          <pc:docMk/>
          <pc:sldMk cId="1028524497" sldId="701"/>
        </pc:sldMkLst>
        <pc:spChg chg="mod">
          <ac:chgData name="Phillip Porter" userId="afc1cc5d4ac9832e" providerId="LiveId" clId="{AC50159B-CB50-487D-A77D-BB8A13846A49}" dt="2020-10-28T19:42:05.811" v="188" actId="255"/>
          <ac:spMkLst>
            <pc:docMk/>
            <pc:sldMk cId="1028524497" sldId="701"/>
            <ac:spMk id="5" creationId="{28DDF9A4-3864-4A21-91BC-CF79FF48AE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6566A-3655-48A1-8977-8A33100B8B2C}" type="datetimeFigureOut">
              <a:rPr lang="en-US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63FFB-3136-4B72-BF5D-978A58787A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4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5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0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3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6ADE-CDFB-4E67-973E-FD2A9A28F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1B585-756F-4372-ACF6-AD779A2FF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F5F96-0A84-4EFD-B7D9-2FDD0F45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0B7B0-F51F-4257-AB50-8D5AB79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57721-7088-4BC4-8641-1DAD95BB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1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363-6D38-406D-B5BC-2D61E37C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CBACF-8024-4E82-991B-4CBCAAA28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66BCA-7C08-4B9F-B621-17CFDED4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8476E-20C0-432D-B14B-4BD7A2F5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7D1A2-B2A5-4BBD-9D11-1B3074C4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6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00E90-831E-4A40-A704-9FB1EFCCF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E525F-CEA1-433A-AAC6-C07062189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287DD-FF0D-4EBE-BA27-9892BB3A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AE9B7-044C-4FDC-90EE-B72B6ED1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0E485-B53F-47EB-9EC2-D82F59AF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0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5B88-44D1-4D7D-9214-B73B2C7A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55761-88B8-40A0-A505-E8DFB4231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68A4D-1BC4-4895-A210-1E61B6D6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9AED-2FF5-455C-AB54-542E90FD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7210-C833-46A6-85E9-18AC9C03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7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F35C-8F06-444D-A062-37A28B6C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445D9-A66E-4469-A497-00CDA2B5F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3899B-D64A-4DDA-AFC6-245B4F7C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94F84-2298-4220-8092-407BE021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1AB69-B951-4671-AFF7-1CFC4DEB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6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5E16-9F2B-44B0-91C5-B182B43C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4EEE-A0B9-4B20-9EAB-8B38B4387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A322-5743-44DC-8527-AE651176E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E886B-B0DF-4462-8128-22F77A38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90F61-EAA4-4764-97DB-3C479023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A5B68-81E0-4FBA-8B27-EBB3DE33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1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A91A-8725-42C5-A9C9-FD818CF2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5B92A-BDA3-45D8-A2AA-393E1574F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21650-0D56-4F5D-B328-47BC0AF1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7A750-EFBE-4B3D-9075-DFA9FDD2D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FC0FD-07D3-44D7-9442-0842A90B9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9BF8C3-7799-4C64-8127-30005FB7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6AE04-CC1C-47A1-A5D8-4F3FCADA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10991-E4CD-44D6-AA6E-46A912C9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4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23E7-6E2D-48D1-8781-E3830E2A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4A989E-9756-4BA8-8068-9774057F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38305-4676-4A5A-84D5-1AC2B6AE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AEB9A-CCAB-4918-96F5-FE04B643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ED9F9-BB2D-44AF-BB25-8885BE0D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C3E24-9ED2-496C-ABC6-79EB67A1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6CCF9-3A05-445B-BFCD-42A19661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7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059C-197B-42F1-B584-5C4771B4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1E78-CF7A-4872-A957-260E43DF2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80306-8FE1-4FE2-9135-0444E0B67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6DAA7-EC41-415E-8C6D-E8758685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7A1B0-0AA3-4A5A-9148-6BE2BEDB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820BA-48FB-4FB3-B7FF-871F7EE0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5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5D87-4053-40E2-B8E0-D2600B73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51110-84E9-45A0-86A3-088B8DFD6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E49B8-BA0F-4CB5-A658-3F52F7637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2A949-1854-4186-8A53-0C04F91F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F6BD8-6A04-4FA3-BD6A-CA7ACE26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C7303-10E0-4DD5-BE37-134267BF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A290F-2359-4C3E-8612-054078DD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F763E-661F-4A85-8F49-E6E3AD535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F7EC-C1F8-4F6E-B921-71E9FF6CC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E205-2BA0-4742-9E92-C2AA8BAF5B1D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7A9D6-1AC3-4599-8038-4DBCA3EA1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06755-5F1B-49CE-881A-CAAA7FDD7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0F544-A352-4D23-B851-60DAB5F829D8}"/>
              </a:ext>
            </a:extLst>
          </p:cNvPr>
          <p:cNvSpPr txBox="1"/>
          <p:nvPr/>
        </p:nvSpPr>
        <p:spPr>
          <a:xfrm>
            <a:off x="0" y="5328512"/>
            <a:ext cx="12191980" cy="8063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07784-28D8-4437-A47F-619AFB056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DF9A4-3864-4A21-91BC-CF79FF48AE4B}"/>
              </a:ext>
            </a:extLst>
          </p:cNvPr>
          <p:cNvSpPr txBox="1"/>
          <p:nvPr/>
        </p:nvSpPr>
        <p:spPr>
          <a:xfrm>
            <a:off x="20" y="5167985"/>
            <a:ext cx="1219198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10 Steps To Creating A Family Vision Rewards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Families Learning Together Build Generational Wealth</a:t>
            </a:r>
          </a:p>
        </p:txBody>
      </p:sp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6BD3663-22AF-4DC9-BFD1-0BA90847C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0" y="5279172"/>
            <a:ext cx="601948" cy="7198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380773-EB3A-4E27-8675-26B1A4B0E861}"/>
              </a:ext>
            </a:extLst>
          </p:cNvPr>
          <p:cNvSpPr/>
          <p:nvPr/>
        </p:nvSpPr>
        <p:spPr>
          <a:xfrm flipV="1">
            <a:off x="-20" y="5008729"/>
            <a:ext cx="12192000" cy="5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9F754D-188C-4559-9DDB-58E7BA106E18}"/>
              </a:ext>
            </a:extLst>
          </p:cNvPr>
          <p:cNvSpPr/>
          <p:nvPr/>
        </p:nvSpPr>
        <p:spPr>
          <a:xfrm flipV="1">
            <a:off x="0" y="6104851"/>
            <a:ext cx="12192000" cy="5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AD743-81B3-4D84-ADFF-EEF3E6ECC11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940EC98-B96A-4580-81D3-80000A35AD23}"/>
              </a:ext>
            </a:extLst>
          </p:cNvPr>
          <p:cNvSpPr txBox="1">
            <a:spLocks/>
          </p:cNvSpPr>
          <p:nvPr/>
        </p:nvSpPr>
        <p:spPr>
          <a:xfrm>
            <a:off x="1432558" y="1957079"/>
            <a:ext cx="10172702" cy="749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b="1" dirty="0">
                <a:latin typeface="Georgia" panose="02040502050405020303" pitchFamily="18" charset="0"/>
              </a:rPr>
              <a:t>10 Steps to creating a family vision rewards system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CB620-33DC-4CA8-86F4-BD10181A8A6F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9DCD7E-6291-42C0-9581-07648A474C9F}"/>
              </a:ext>
            </a:extLst>
          </p:cNvPr>
          <p:cNvSpPr txBox="1">
            <a:spLocks/>
          </p:cNvSpPr>
          <p:nvPr/>
        </p:nvSpPr>
        <p:spPr>
          <a:xfrm>
            <a:off x="586740" y="716369"/>
            <a:ext cx="11018520" cy="685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14: Family Vision Rewards System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D04A9-BF98-4252-A533-FFD1E91DD36F}"/>
              </a:ext>
            </a:extLst>
          </p:cNvPr>
          <p:cNvSpPr/>
          <p:nvPr/>
        </p:nvSpPr>
        <p:spPr>
          <a:xfrm>
            <a:off x="1538699" y="2808476"/>
            <a:ext cx="9088581" cy="48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1: Written Family Vision Statement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BEFBFE-5843-4D6C-83B0-42F74FDD0AC1}"/>
              </a:ext>
            </a:extLst>
          </p:cNvPr>
          <p:cNvSpPr txBox="1"/>
          <p:nvPr/>
        </p:nvSpPr>
        <p:spPr>
          <a:xfrm>
            <a:off x="2226597" y="3449387"/>
            <a:ext cx="6094602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Written Family Mission Statement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1478C3-6CE8-4609-A58C-09D7E252F020}"/>
              </a:ext>
            </a:extLst>
          </p:cNvPr>
          <p:cNvSpPr txBox="1"/>
          <p:nvPr/>
        </p:nvSpPr>
        <p:spPr>
          <a:xfrm>
            <a:off x="2226597" y="4135037"/>
            <a:ext cx="6094602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Written Objectives or Goals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7B7DBE-22D3-4A74-9939-E6FB67660293}"/>
              </a:ext>
            </a:extLst>
          </p:cNvPr>
          <p:cNvSpPr txBox="1"/>
          <p:nvPr/>
        </p:nvSpPr>
        <p:spPr>
          <a:xfrm>
            <a:off x="2226597" y="4736648"/>
            <a:ext cx="6094602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Written Family Core Values</a:t>
            </a:r>
          </a:p>
        </p:txBody>
      </p:sp>
    </p:spTree>
    <p:extLst>
      <p:ext uri="{BB962C8B-B14F-4D97-AF65-F5344CB8AC3E}">
        <p14:creationId xmlns:p14="http://schemas.microsoft.com/office/powerpoint/2010/main" val="35073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940EC98-B96A-4580-81D3-80000A35AD23}"/>
              </a:ext>
            </a:extLst>
          </p:cNvPr>
          <p:cNvSpPr txBox="1">
            <a:spLocks/>
          </p:cNvSpPr>
          <p:nvPr/>
        </p:nvSpPr>
        <p:spPr>
          <a:xfrm>
            <a:off x="1432558" y="1957079"/>
            <a:ext cx="10172702" cy="749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b="1" dirty="0">
                <a:latin typeface="Georgia" panose="02040502050405020303" pitchFamily="18" charset="0"/>
              </a:rPr>
              <a:t>10 Steps to creating a family vision rewards system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875F6A-4CA7-4609-AC42-EB865C1C835C}"/>
              </a:ext>
            </a:extLst>
          </p:cNvPr>
          <p:cNvSpPr/>
          <p:nvPr/>
        </p:nvSpPr>
        <p:spPr>
          <a:xfrm>
            <a:off x="1535185" y="3746164"/>
            <a:ext cx="8748144" cy="48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3: Establish a Family Vision Rewards Program </a:t>
            </a:r>
            <a:r>
              <a:rPr lang="en-US" sz="2400" b="1" u="sng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Budget</a:t>
            </a:r>
            <a:endParaRPr lang="en-US" sz="2400" b="1" u="sng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CB620-33DC-4CA8-86F4-BD10181A8A6F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9DCD7E-6291-42C0-9581-07648A474C9F}"/>
              </a:ext>
            </a:extLst>
          </p:cNvPr>
          <p:cNvSpPr txBox="1">
            <a:spLocks/>
          </p:cNvSpPr>
          <p:nvPr/>
        </p:nvSpPr>
        <p:spPr>
          <a:xfrm>
            <a:off x="586740" y="716369"/>
            <a:ext cx="11018520" cy="685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14: Family Vision Rewards System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DA0D3D-5D96-40BE-8C23-2B74B0F992F5}"/>
              </a:ext>
            </a:extLst>
          </p:cNvPr>
          <p:cNvSpPr/>
          <p:nvPr/>
        </p:nvSpPr>
        <p:spPr>
          <a:xfrm>
            <a:off x="1535184" y="4621552"/>
            <a:ext cx="8748144" cy="90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4: Establish a written Family Vision Rewards Program Criteria and prizes/awards</a:t>
            </a:r>
            <a:endParaRPr lang="en-US" sz="2400" b="1" u="sng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72B242-2EDB-4593-9ABC-07989B0835E5}"/>
              </a:ext>
            </a:extLst>
          </p:cNvPr>
          <p:cNvSpPr/>
          <p:nvPr/>
        </p:nvSpPr>
        <p:spPr>
          <a:xfrm>
            <a:off x="1535185" y="2870776"/>
            <a:ext cx="8748143" cy="48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2: Establish a Family Vision Rewards Program Committee</a:t>
            </a:r>
            <a:endParaRPr lang="en-US" sz="2400" b="1" u="sng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940EC98-B96A-4580-81D3-80000A35AD23}"/>
              </a:ext>
            </a:extLst>
          </p:cNvPr>
          <p:cNvSpPr txBox="1">
            <a:spLocks/>
          </p:cNvSpPr>
          <p:nvPr/>
        </p:nvSpPr>
        <p:spPr>
          <a:xfrm>
            <a:off x="1432558" y="1957079"/>
            <a:ext cx="10172702" cy="749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b="1" dirty="0">
                <a:latin typeface="Georgia" panose="02040502050405020303" pitchFamily="18" charset="0"/>
              </a:rPr>
              <a:t>10 Steps to creating a family vision rewards system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875F6A-4CA7-4609-AC42-EB865C1C835C}"/>
              </a:ext>
            </a:extLst>
          </p:cNvPr>
          <p:cNvSpPr/>
          <p:nvPr/>
        </p:nvSpPr>
        <p:spPr>
          <a:xfrm>
            <a:off x="1501628" y="4506636"/>
            <a:ext cx="8637129" cy="90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7: </a:t>
            </a:r>
            <a:r>
              <a:rPr lang="en-US" sz="240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frequency you will keep your family updated on the results  (weekly, monthly, quarterly, etc.)</a:t>
            </a:r>
            <a:endParaRPr lang="en-US" sz="2400" b="1" u="sng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CB620-33DC-4CA8-86F4-BD10181A8A6F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9DCD7E-6291-42C0-9581-07648A474C9F}"/>
              </a:ext>
            </a:extLst>
          </p:cNvPr>
          <p:cNvSpPr txBox="1">
            <a:spLocks/>
          </p:cNvSpPr>
          <p:nvPr/>
        </p:nvSpPr>
        <p:spPr>
          <a:xfrm>
            <a:off x="586740" y="716369"/>
            <a:ext cx="11018520" cy="685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14: Family Vision Rewards System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DA0D3D-5D96-40BE-8C23-2B74B0F992F5}"/>
              </a:ext>
            </a:extLst>
          </p:cNvPr>
          <p:cNvSpPr/>
          <p:nvPr/>
        </p:nvSpPr>
        <p:spPr>
          <a:xfrm>
            <a:off x="1501629" y="3414096"/>
            <a:ext cx="8768759" cy="90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6: Determine the method of communication (emails, private Facebook Group Page, text, etc.)</a:t>
            </a:r>
            <a:endParaRPr lang="en-US" sz="2400" b="1" u="sng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A34B9-13B0-4FBF-9EC6-A3CBE3FF0B68}"/>
              </a:ext>
            </a:extLst>
          </p:cNvPr>
          <p:cNvSpPr txBox="1"/>
          <p:nvPr/>
        </p:nvSpPr>
        <p:spPr>
          <a:xfrm>
            <a:off x="1560352" y="2664628"/>
            <a:ext cx="9328558" cy="482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5: Communicate it to your family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940EC98-B96A-4580-81D3-80000A35AD23}"/>
              </a:ext>
            </a:extLst>
          </p:cNvPr>
          <p:cNvSpPr txBox="1">
            <a:spLocks/>
          </p:cNvSpPr>
          <p:nvPr/>
        </p:nvSpPr>
        <p:spPr>
          <a:xfrm>
            <a:off x="1432558" y="1957079"/>
            <a:ext cx="10172702" cy="749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b="1" dirty="0">
                <a:latin typeface="Georgia" panose="02040502050405020303" pitchFamily="18" charset="0"/>
              </a:rPr>
              <a:t>10 Steps to creating a family vision rewards system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875F6A-4CA7-4609-AC42-EB865C1C835C}"/>
              </a:ext>
            </a:extLst>
          </p:cNvPr>
          <p:cNvSpPr/>
          <p:nvPr/>
        </p:nvSpPr>
        <p:spPr>
          <a:xfrm>
            <a:off x="1602297" y="2833691"/>
            <a:ext cx="8681033" cy="90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8: Schedule your annual Family Vision Rewards Celebration or Banquet</a:t>
            </a:r>
            <a:endParaRPr lang="en-US" sz="2400" b="1" u="sng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CB620-33DC-4CA8-86F4-BD10181A8A6F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9DCD7E-6291-42C0-9581-07648A474C9F}"/>
              </a:ext>
            </a:extLst>
          </p:cNvPr>
          <p:cNvSpPr txBox="1">
            <a:spLocks/>
          </p:cNvSpPr>
          <p:nvPr/>
        </p:nvSpPr>
        <p:spPr>
          <a:xfrm>
            <a:off x="586740" y="716369"/>
            <a:ext cx="11018520" cy="685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14: Family Vision Rewards System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502D75-A0E2-44C8-A94F-5714B103D272}"/>
              </a:ext>
            </a:extLst>
          </p:cNvPr>
          <p:cNvSpPr/>
          <p:nvPr/>
        </p:nvSpPr>
        <p:spPr>
          <a:xfrm>
            <a:off x="1612084" y="3963784"/>
            <a:ext cx="8967831" cy="90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9: Create a list of family members and community influencers to invite </a:t>
            </a:r>
            <a:endParaRPr lang="en-US" sz="2400" b="1" u="sng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E02E8-7278-4ABB-BB6D-1BDD69184F0A}"/>
              </a:ext>
            </a:extLst>
          </p:cNvPr>
          <p:cNvSpPr/>
          <p:nvPr/>
        </p:nvSpPr>
        <p:spPr>
          <a:xfrm>
            <a:off x="1599074" y="5093877"/>
            <a:ext cx="8967831" cy="48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10: Record the Family Vision Rewards Celebration</a:t>
            </a:r>
            <a:endParaRPr lang="en-US" sz="2400" b="1" u="sng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940EC98-B96A-4580-81D3-80000A35AD23}"/>
              </a:ext>
            </a:extLst>
          </p:cNvPr>
          <p:cNvSpPr txBox="1">
            <a:spLocks/>
          </p:cNvSpPr>
          <p:nvPr/>
        </p:nvSpPr>
        <p:spPr>
          <a:xfrm>
            <a:off x="1432558" y="1957079"/>
            <a:ext cx="10172702" cy="749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b="1" dirty="0">
                <a:latin typeface="Georgia" panose="02040502050405020303" pitchFamily="18" charset="0"/>
              </a:rPr>
              <a:t>Tips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875F6A-4CA7-4609-AC42-EB865C1C835C}"/>
              </a:ext>
            </a:extLst>
          </p:cNvPr>
          <p:cNvSpPr/>
          <p:nvPr/>
        </p:nvSpPr>
        <p:spPr>
          <a:xfrm>
            <a:off x="1516082" y="2580388"/>
            <a:ext cx="9088581" cy="133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Reward behavior that motivates family members; whose actions have moved the entire family closer towards achieving your family vision and mission.</a:t>
            </a:r>
            <a:endParaRPr lang="en-US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9841E9-BD0F-484E-8E45-1B0071E05101}"/>
              </a:ext>
            </a:extLst>
          </p:cNvPr>
          <p:cNvSpPr/>
          <p:nvPr/>
        </p:nvSpPr>
        <p:spPr>
          <a:xfrm>
            <a:off x="1538699" y="4350391"/>
            <a:ext cx="9088582" cy="90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underestimate the power and long-term positive effects of </a:t>
            </a:r>
            <a:r>
              <a:rPr lang="en-US" sz="2400" b="1" u="sng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sincerely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recognizing and rewarding family members.</a:t>
            </a:r>
            <a:endParaRPr lang="en-US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CB620-33DC-4CA8-86F4-BD10181A8A6F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9DCD7E-6291-42C0-9581-07648A474C9F}"/>
              </a:ext>
            </a:extLst>
          </p:cNvPr>
          <p:cNvSpPr txBox="1">
            <a:spLocks/>
          </p:cNvSpPr>
          <p:nvPr/>
        </p:nvSpPr>
        <p:spPr>
          <a:xfrm>
            <a:off x="586740" y="716369"/>
            <a:ext cx="11018520" cy="685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14: Family Vision Rewards System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0F544-A352-4D23-B851-60DAB5F829D8}"/>
              </a:ext>
            </a:extLst>
          </p:cNvPr>
          <p:cNvSpPr txBox="1"/>
          <p:nvPr/>
        </p:nvSpPr>
        <p:spPr>
          <a:xfrm>
            <a:off x="0" y="5328512"/>
            <a:ext cx="12191980" cy="8063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07784-28D8-4437-A47F-619AFB056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DF9A4-3864-4A21-91BC-CF79FF48AE4B}"/>
              </a:ext>
            </a:extLst>
          </p:cNvPr>
          <p:cNvSpPr txBox="1"/>
          <p:nvPr/>
        </p:nvSpPr>
        <p:spPr>
          <a:xfrm>
            <a:off x="20" y="5167985"/>
            <a:ext cx="1219198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10 Steps To Creating A Family Vision Rewards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Families Learning Together Build Generational Wealth</a:t>
            </a:r>
          </a:p>
        </p:txBody>
      </p:sp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6BD3663-22AF-4DC9-BFD1-0BA90847C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0" y="5279172"/>
            <a:ext cx="601948" cy="7198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380773-EB3A-4E27-8675-26B1A4B0E861}"/>
              </a:ext>
            </a:extLst>
          </p:cNvPr>
          <p:cNvSpPr/>
          <p:nvPr/>
        </p:nvSpPr>
        <p:spPr>
          <a:xfrm flipV="1">
            <a:off x="-20" y="5008729"/>
            <a:ext cx="12192000" cy="5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9F754D-188C-4559-9DDB-58E7BA106E18}"/>
              </a:ext>
            </a:extLst>
          </p:cNvPr>
          <p:cNvSpPr/>
          <p:nvPr/>
        </p:nvSpPr>
        <p:spPr>
          <a:xfrm flipV="1">
            <a:off x="0" y="6104851"/>
            <a:ext cx="12192000" cy="5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AD743-81B3-4D84-ADFF-EEF3E6ECC11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524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338</Words>
  <Application>Microsoft Office PowerPoint</Application>
  <PresentationFormat>Widescreen</PresentationFormat>
  <Paragraphs>44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Porter</dc:creator>
  <cp:lastModifiedBy>Phillip Porter</cp:lastModifiedBy>
  <cp:revision>4</cp:revision>
  <cp:lastPrinted>2020-10-05T18:08:16Z</cp:lastPrinted>
  <dcterms:created xsi:type="dcterms:W3CDTF">2020-01-17T19:41:28Z</dcterms:created>
  <dcterms:modified xsi:type="dcterms:W3CDTF">2021-05-27T21:51:34Z</dcterms:modified>
</cp:coreProperties>
</file>