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659" r:id="rId2"/>
    <p:sldId id="574" r:id="rId3"/>
    <p:sldId id="468" r:id="rId4"/>
    <p:sldId id="467" r:id="rId5"/>
    <p:sldId id="657" r:id="rId6"/>
    <p:sldId id="656" r:id="rId7"/>
    <p:sldId id="680" r:id="rId8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Porter" userId="afc1cc5d4ac9832e" providerId="LiveId" clId="{91E2CA0E-92A1-4A41-BC77-2E0712930A63}"/>
    <pc:docChg chg="addSld delSld modSld sldOrd">
      <pc:chgData name="Phillip Porter" userId="afc1cc5d4ac9832e" providerId="LiveId" clId="{91E2CA0E-92A1-4A41-BC77-2E0712930A63}" dt="2020-07-17T15:51:08.122" v="5" actId="2696"/>
      <pc:docMkLst>
        <pc:docMk/>
      </pc:docMkLst>
      <pc:sldChg chg="del">
        <pc:chgData name="Phillip Porter" userId="afc1cc5d4ac9832e" providerId="LiveId" clId="{91E2CA0E-92A1-4A41-BC77-2E0712930A63}" dt="2020-07-17T15:50:55.278" v="1" actId="2696"/>
        <pc:sldMkLst>
          <pc:docMk/>
          <pc:sldMk cId="2683712351" sldId="311"/>
        </pc:sldMkLst>
      </pc:sldChg>
      <pc:sldChg chg="del">
        <pc:chgData name="Phillip Porter" userId="afc1cc5d4ac9832e" providerId="LiveId" clId="{91E2CA0E-92A1-4A41-BC77-2E0712930A63}" dt="2020-07-17T15:51:08.122" v="5" actId="2696"/>
        <pc:sldMkLst>
          <pc:docMk/>
          <pc:sldMk cId="1989981759" sldId="658"/>
        </pc:sldMkLst>
      </pc:sldChg>
      <pc:sldChg chg="add">
        <pc:chgData name="Phillip Porter" userId="afc1cc5d4ac9832e" providerId="LiveId" clId="{91E2CA0E-92A1-4A41-BC77-2E0712930A63}" dt="2020-07-17T15:50:47.611" v="0" actId="22"/>
        <pc:sldMkLst>
          <pc:docMk/>
          <pc:sldMk cId="3398599012" sldId="660"/>
        </pc:sldMkLst>
      </pc:sldChg>
      <pc:sldChg chg="add ord">
        <pc:chgData name="Phillip Porter" userId="afc1cc5d4ac9832e" providerId="LiveId" clId="{91E2CA0E-92A1-4A41-BC77-2E0712930A63}" dt="2020-07-17T15:51:04.780" v="4"/>
        <pc:sldMkLst>
          <pc:docMk/>
          <pc:sldMk cId="1018062864" sldId="661"/>
        </pc:sldMkLst>
      </pc:sldChg>
    </pc:docChg>
  </pc:docChgLst>
  <pc:docChgLst>
    <pc:chgData name="Phillip Porter" userId="afc1cc5d4ac9832e" providerId="LiveId" clId="{4EC024E3-606A-49A9-AC71-BA064EB48FEC}"/>
    <pc:docChg chg="undo custSel addSld delSld modSld sldOrd">
      <pc:chgData name="Phillip Porter" userId="afc1cc5d4ac9832e" providerId="LiveId" clId="{4EC024E3-606A-49A9-AC71-BA064EB48FEC}" dt="2020-06-27T20:29:58.279" v="465" actId="20577"/>
      <pc:docMkLst>
        <pc:docMk/>
      </pc:docMkLst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2668162470" sldId="269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1549256567" sldId="295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1605563354" sldId="297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2134700917" sldId="301"/>
        </pc:sldMkLst>
      </pc:sldChg>
      <pc:sldChg chg="modSp mod ord">
        <pc:chgData name="Phillip Porter" userId="afc1cc5d4ac9832e" providerId="LiveId" clId="{4EC024E3-606A-49A9-AC71-BA064EB48FEC}" dt="2020-06-27T20:26:34.713" v="414" actId="20577"/>
        <pc:sldMkLst>
          <pc:docMk/>
          <pc:sldMk cId="2683712351" sldId="311"/>
        </pc:sldMkLst>
        <pc:spChg chg="mod">
          <ac:chgData name="Phillip Porter" userId="afc1cc5d4ac9832e" providerId="LiveId" clId="{4EC024E3-606A-49A9-AC71-BA064EB48FEC}" dt="2020-06-27T20:26:34.713" v="414" actId="20577"/>
          <ac:spMkLst>
            <pc:docMk/>
            <pc:sldMk cId="2683712351" sldId="311"/>
            <ac:spMk id="5" creationId="{28DDF9A4-3864-4A21-91BC-CF79FF48AE4B}"/>
          </ac:spMkLst>
        </pc:spChg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1069757259" sldId="315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3803339742" sldId="316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1029392792" sldId="332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1073825109" sldId="334"/>
        </pc:sldMkLst>
      </pc:sldChg>
      <pc:sldChg chg="modSp mod">
        <pc:chgData name="Phillip Porter" userId="afc1cc5d4ac9832e" providerId="LiveId" clId="{4EC024E3-606A-49A9-AC71-BA064EB48FEC}" dt="2020-06-27T20:27:04.878" v="449" actId="20577"/>
        <pc:sldMkLst>
          <pc:docMk/>
          <pc:sldMk cId="2242161743" sldId="394"/>
        </pc:sldMkLst>
        <pc:spChg chg="mod">
          <ac:chgData name="Phillip Porter" userId="afc1cc5d4ac9832e" providerId="LiveId" clId="{4EC024E3-606A-49A9-AC71-BA064EB48FEC}" dt="2020-06-12T20:47:34.456" v="6"/>
          <ac:spMkLst>
            <pc:docMk/>
            <pc:sldMk cId="2242161743" sldId="394"/>
            <ac:spMk id="2" creationId="{C38351E4-C187-4D42-8EA2-9B1EB808F13B}"/>
          </ac:spMkLst>
        </pc:spChg>
        <pc:spChg chg="mod">
          <ac:chgData name="Phillip Porter" userId="afc1cc5d4ac9832e" providerId="LiveId" clId="{4EC024E3-606A-49A9-AC71-BA064EB48FEC}" dt="2020-06-27T20:27:04.878" v="449" actId="20577"/>
          <ac:spMkLst>
            <pc:docMk/>
            <pc:sldMk cId="2242161743" sldId="394"/>
            <ac:spMk id="6" creationId="{CB863068-D80E-4D53-ABCB-BCA8348B8D84}"/>
          </ac:spMkLst>
        </pc:spChg>
      </pc:sldChg>
      <pc:sldChg chg="addSp delSp modSp mod">
        <pc:chgData name="Phillip Porter" userId="afc1cc5d4ac9832e" providerId="LiveId" clId="{4EC024E3-606A-49A9-AC71-BA064EB48FEC}" dt="2020-06-15T18:48:20.316" v="413" actId="14100"/>
        <pc:sldMkLst>
          <pc:docMk/>
          <pc:sldMk cId="3374536045" sldId="399"/>
        </pc:sldMkLst>
        <pc:spChg chg="del">
          <ac:chgData name="Phillip Porter" userId="afc1cc5d4ac9832e" providerId="LiveId" clId="{4EC024E3-606A-49A9-AC71-BA064EB48FEC}" dt="2020-06-12T21:31:13.131" v="195" actId="21"/>
          <ac:spMkLst>
            <pc:docMk/>
            <pc:sldMk cId="3374536045" sldId="399"/>
            <ac:spMk id="5" creationId="{39F1F180-2748-4B27-9099-6E939B4AE6BE}"/>
          </ac:spMkLst>
        </pc:spChg>
        <pc:spChg chg="add mod">
          <ac:chgData name="Phillip Porter" userId="afc1cc5d4ac9832e" providerId="LiveId" clId="{4EC024E3-606A-49A9-AC71-BA064EB48FEC}" dt="2020-06-12T21:31:19.437" v="196"/>
          <ac:spMkLst>
            <pc:docMk/>
            <pc:sldMk cId="3374536045" sldId="399"/>
            <ac:spMk id="7" creationId="{D1140147-27DA-4D5B-BDDE-D72F54F27AE6}"/>
          </ac:spMkLst>
        </pc:spChg>
        <pc:spChg chg="mod">
          <ac:chgData name="Phillip Porter" userId="afc1cc5d4ac9832e" providerId="LiveId" clId="{4EC024E3-606A-49A9-AC71-BA064EB48FEC}" dt="2020-06-15T18:48:20.316" v="413" actId="14100"/>
          <ac:spMkLst>
            <pc:docMk/>
            <pc:sldMk cId="3374536045" sldId="399"/>
            <ac:spMk id="10" creationId="{8E3C5D60-2335-469D-8BCF-EEB2258F3946}"/>
          </ac:spMkLst>
        </pc:spChg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1879975421" sldId="400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3720709351" sldId="401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2380718788" sldId="402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4015136776" sldId="404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4247467080" sldId="406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3736781780" sldId="407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3929782625" sldId="410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980115874" sldId="413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3486441201" sldId="415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589533522" sldId="416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3548331354" sldId="418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1079117858" sldId="419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819849714" sldId="420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1707150824" sldId="421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766045790" sldId="422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1543496462" sldId="426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2472258623" sldId="427"/>
        </pc:sldMkLst>
      </pc:sldChg>
      <pc:sldChg chg="addSp delSp modSp mod">
        <pc:chgData name="Phillip Porter" userId="afc1cc5d4ac9832e" providerId="LiveId" clId="{4EC024E3-606A-49A9-AC71-BA064EB48FEC}" dt="2020-06-12T21:27:04.300" v="165"/>
        <pc:sldMkLst>
          <pc:docMk/>
          <pc:sldMk cId="2580017780" sldId="467"/>
        </pc:sldMkLst>
        <pc:spChg chg="del">
          <ac:chgData name="Phillip Porter" userId="afc1cc5d4ac9832e" providerId="LiveId" clId="{4EC024E3-606A-49A9-AC71-BA064EB48FEC}" dt="2020-06-12T21:26:56.534" v="164" actId="21"/>
          <ac:spMkLst>
            <pc:docMk/>
            <pc:sldMk cId="2580017780" sldId="467"/>
            <ac:spMk id="5" creationId="{39F1F180-2748-4B27-9099-6E939B4AE6BE}"/>
          </ac:spMkLst>
        </pc:spChg>
        <pc:spChg chg="add mod">
          <ac:chgData name="Phillip Porter" userId="afc1cc5d4ac9832e" providerId="LiveId" clId="{4EC024E3-606A-49A9-AC71-BA064EB48FEC}" dt="2020-06-12T21:27:04.300" v="165"/>
          <ac:spMkLst>
            <pc:docMk/>
            <pc:sldMk cId="2580017780" sldId="467"/>
            <ac:spMk id="8" creationId="{08954D3B-F36E-4F42-BA7B-1D2B5967134E}"/>
          </ac:spMkLst>
        </pc:spChg>
      </pc:sldChg>
      <pc:sldChg chg="addSp delSp modSp mod ord">
        <pc:chgData name="Phillip Porter" userId="afc1cc5d4ac9832e" providerId="LiveId" clId="{4EC024E3-606A-49A9-AC71-BA064EB48FEC}" dt="2020-06-12T21:37:27.186" v="259" actId="113"/>
        <pc:sldMkLst>
          <pc:docMk/>
          <pc:sldMk cId="1123418254" sldId="468"/>
        </pc:sldMkLst>
        <pc:spChg chg="del">
          <ac:chgData name="Phillip Porter" userId="afc1cc5d4ac9832e" providerId="LiveId" clId="{4EC024E3-606A-49A9-AC71-BA064EB48FEC}" dt="2020-06-12T21:27:10.577" v="167" actId="21"/>
          <ac:spMkLst>
            <pc:docMk/>
            <pc:sldMk cId="1123418254" sldId="468"/>
            <ac:spMk id="5" creationId="{39F1F180-2748-4B27-9099-6E939B4AE6BE}"/>
          </ac:spMkLst>
        </pc:spChg>
        <pc:spChg chg="add mod">
          <ac:chgData name="Phillip Porter" userId="afc1cc5d4ac9832e" providerId="LiveId" clId="{4EC024E3-606A-49A9-AC71-BA064EB48FEC}" dt="2020-06-12T21:27:07.349" v="166"/>
          <ac:spMkLst>
            <pc:docMk/>
            <pc:sldMk cId="1123418254" sldId="468"/>
            <ac:spMk id="7" creationId="{1B4D3FEC-A471-4930-968A-4A49821052C7}"/>
          </ac:spMkLst>
        </pc:spChg>
        <pc:spChg chg="mod">
          <ac:chgData name="Phillip Porter" userId="afc1cc5d4ac9832e" providerId="LiveId" clId="{4EC024E3-606A-49A9-AC71-BA064EB48FEC}" dt="2020-06-12T21:37:27.186" v="259" actId="113"/>
          <ac:spMkLst>
            <pc:docMk/>
            <pc:sldMk cId="1123418254" sldId="468"/>
            <ac:spMk id="10" creationId="{8E3C5D60-2335-469D-8BCF-EEB2258F3946}"/>
          </ac:spMkLst>
        </pc:spChg>
        <pc:spChg chg="mod">
          <ac:chgData name="Phillip Porter" userId="afc1cc5d4ac9832e" providerId="LiveId" clId="{4EC024E3-606A-49A9-AC71-BA064EB48FEC}" dt="2020-06-12T21:33:54.508" v="231" actId="20577"/>
          <ac:spMkLst>
            <pc:docMk/>
            <pc:sldMk cId="1123418254" sldId="468"/>
            <ac:spMk id="11" creationId="{0273779E-90A6-4BFC-BDBC-FF0435F98318}"/>
          </ac:spMkLst>
        </pc:spChg>
      </pc:sldChg>
      <pc:sldChg chg="del">
        <pc:chgData name="Phillip Porter" userId="afc1cc5d4ac9832e" providerId="LiveId" clId="{4EC024E3-606A-49A9-AC71-BA064EB48FEC}" dt="2020-06-12T20:47:39.792" v="7" actId="2696"/>
        <pc:sldMkLst>
          <pc:docMk/>
          <pc:sldMk cId="3858415811" sldId="524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932847063" sldId="530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1965461083" sldId="536"/>
        </pc:sldMkLst>
      </pc:sldChg>
      <pc:sldChg chg="addSp delSp modSp mod">
        <pc:chgData name="Phillip Porter" userId="afc1cc5d4ac9832e" providerId="LiveId" clId="{4EC024E3-606A-49A9-AC71-BA064EB48FEC}" dt="2020-06-14T14:46:09.303" v="267" actId="20577"/>
        <pc:sldMkLst>
          <pc:docMk/>
          <pc:sldMk cId="2812709589" sldId="562"/>
        </pc:sldMkLst>
        <pc:spChg chg="del">
          <ac:chgData name="Phillip Porter" userId="afc1cc5d4ac9832e" providerId="LiveId" clId="{4EC024E3-606A-49A9-AC71-BA064EB48FEC}" dt="2020-06-12T20:47:46.644" v="8" actId="21"/>
          <ac:spMkLst>
            <pc:docMk/>
            <pc:sldMk cId="2812709589" sldId="562"/>
            <ac:spMk id="6" creationId="{D6B24FDC-970F-4C15-87AB-AC2EA6B62D98}"/>
          </ac:spMkLst>
        </pc:spChg>
        <pc:spChg chg="add mod">
          <ac:chgData name="Phillip Porter" userId="afc1cc5d4ac9832e" providerId="LiveId" clId="{4EC024E3-606A-49A9-AC71-BA064EB48FEC}" dt="2020-06-14T14:46:09.303" v="267" actId="20577"/>
          <ac:spMkLst>
            <pc:docMk/>
            <pc:sldMk cId="2812709589" sldId="562"/>
            <ac:spMk id="8" creationId="{FCFC83D3-54C3-4CE9-999C-A521875D5B2B}"/>
          </ac:spMkLst>
        </pc:spChg>
      </pc:sldChg>
      <pc:sldChg chg="del">
        <pc:chgData name="Phillip Porter" userId="afc1cc5d4ac9832e" providerId="LiveId" clId="{4EC024E3-606A-49A9-AC71-BA064EB48FEC}" dt="2020-06-12T20:46:38.282" v="1" actId="2696"/>
        <pc:sldMkLst>
          <pc:docMk/>
          <pc:sldMk cId="3685262186" sldId="563"/>
        </pc:sldMkLst>
      </pc:sldChg>
      <pc:sldChg chg="del">
        <pc:chgData name="Phillip Porter" userId="afc1cc5d4ac9832e" providerId="LiveId" clId="{4EC024E3-606A-49A9-AC71-BA064EB48FEC}" dt="2020-06-12T20:47:20.995" v="4" actId="2696"/>
        <pc:sldMkLst>
          <pc:docMk/>
          <pc:sldMk cId="4187387138" sldId="564"/>
        </pc:sldMkLst>
      </pc:sldChg>
      <pc:sldChg chg="del">
        <pc:chgData name="Phillip Porter" userId="afc1cc5d4ac9832e" providerId="LiveId" clId="{4EC024E3-606A-49A9-AC71-BA064EB48FEC}" dt="2020-06-12T20:46:34.334" v="0" actId="2696"/>
        <pc:sldMkLst>
          <pc:docMk/>
          <pc:sldMk cId="488035024" sldId="566"/>
        </pc:sldMkLst>
      </pc:sldChg>
      <pc:sldChg chg="addSp delSp modSp mod">
        <pc:chgData name="Phillip Porter" userId="afc1cc5d4ac9832e" providerId="LiveId" clId="{4EC024E3-606A-49A9-AC71-BA064EB48FEC}" dt="2020-06-12T20:57:30.570" v="44"/>
        <pc:sldMkLst>
          <pc:docMk/>
          <pc:sldMk cId="312140038" sldId="567"/>
        </pc:sldMkLst>
        <pc:spChg chg="add mod">
          <ac:chgData name="Phillip Porter" userId="afc1cc5d4ac9832e" providerId="LiveId" clId="{4EC024E3-606A-49A9-AC71-BA064EB48FEC}" dt="2020-06-12T20:57:30.570" v="44"/>
          <ac:spMkLst>
            <pc:docMk/>
            <pc:sldMk cId="312140038" sldId="567"/>
            <ac:spMk id="7" creationId="{C71FB74C-9469-4C47-97E6-7B1648772596}"/>
          </ac:spMkLst>
        </pc:spChg>
        <pc:spChg chg="del">
          <ac:chgData name="Phillip Porter" userId="afc1cc5d4ac9832e" providerId="LiveId" clId="{4EC024E3-606A-49A9-AC71-BA064EB48FEC}" dt="2020-06-12T20:57:22.883" v="43" actId="21"/>
          <ac:spMkLst>
            <pc:docMk/>
            <pc:sldMk cId="312140038" sldId="567"/>
            <ac:spMk id="13" creationId="{84D4BFF0-58D4-49FB-9EB3-6A8EB74B92F5}"/>
          </ac:spMkLst>
        </pc:spChg>
      </pc:sldChg>
      <pc:sldChg chg="addSp delSp modSp mod ord modAnim">
        <pc:chgData name="Phillip Porter" userId="afc1cc5d4ac9832e" providerId="LiveId" clId="{4EC024E3-606A-49A9-AC71-BA064EB48FEC}" dt="2020-06-27T20:27:23.543" v="459" actId="20577"/>
        <pc:sldMkLst>
          <pc:docMk/>
          <pc:sldMk cId="3814392133" sldId="568"/>
        </pc:sldMkLst>
        <pc:spChg chg="mod">
          <ac:chgData name="Phillip Porter" userId="afc1cc5d4ac9832e" providerId="LiveId" clId="{4EC024E3-606A-49A9-AC71-BA064EB48FEC}" dt="2020-06-12T20:48:49.296" v="15" actId="20577"/>
          <ac:spMkLst>
            <pc:docMk/>
            <pc:sldMk cId="3814392133" sldId="568"/>
            <ac:spMk id="6" creationId="{A1D34939-50AB-4F29-9FCD-DB3B84C7F657}"/>
          </ac:spMkLst>
        </pc:spChg>
        <pc:spChg chg="mod">
          <ac:chgData name="Phillip Porter" userId="afc1cc5d4ac9832e" providerId="LiveId" clId="{4EC024E3-606A-49A9-AC71-BA064EB48FEC}" dt="2020-06-27T20:27:23.543" v="459" actId="20577"/>
          <ac:spMkLst>
            <pc:docMk/>
            <pc:sldMk cId="3814392133" sldId="568"/>
            <ac:spMk id="10" creationId="{E940EC98-B96A-4580-81D3-80000A35AD23}"/>
          </ac:spMkLst>
        </pc:spChg>
        <pc:spChg chg="add mod">
          <ac:chgData name="Phillip Porter" userId="afc1cc5d4ac9832e" providerId="LiveId" clId="{4EC024E3-606A-49A9-AC71-BA064EB48FEC}" dt="2020-06-14T14:47:24.077" v="273" actId="121"/>
          <ac:spMkLst>
            <pc:docMk/>
            <pc:sldMk cId="3814392133" sldId="568"/>
            <ac:spMk id="11" creationId="{3A3CC7C7-4A17-4FB3-A33A-8EA9382114EB}"/>
          </ac:spMkLst>
        </pc:spChg>
        <pc:spChg chg="del mod">
          <ac:chgData name="Phillip Porter" userId="afc1cc5d4ac9832e" providerId="LiveId" clId="{4EC024E3-606A-49A9-AC71-BA064EB48FEC}" dt="2020-06-12T20:49:23.667" v="18" actId="21"/>
          <ac:spMkLst>
            <pc:docMk/>
            <pc:sldMk cId="3814392133" sldId="568"/>
            <ac:spMk id="11" creationId="{5310C2BA-9058-4C51-BB68-0381BFD87451}"/>
          </ac:spMkLst>
        </pc:spChg>
        <pc:spChg chg="add mod">
          <ac:chgData name="Phillip Porter" userId="afc1cc5d4ac9832e" providerId="LiveId" clId="{4EC024E3-606A-49A9-AC71-BA064EB48FEC}" dt="2020-06-12T20:50:07.123" v="39" actId="20577"/>
          <ac:spMkLst>
            <pc:docMk/>
            <pc:sldMk cId="3814392133" sldId="568"/>
            <ac:spMk id="12" creationId="{5922C6CC-3730-4213-A499-12A21AE986FD}"/>
          </ac:spMkLst>
        </pc:spChg>
        <pc:spChg chg="del">
          <ac:chgData name="Phillip Porter" userId="afc1cc5d4ac9832e" providerId="LiveId" clId="{4EC024E3-606A-49A9-AC71-BA064EB48FEC}" dt="2020-06-12T20:48:56.032" v="16" actId="21"/>
          <ac:spMkLst>
            <pc:docMk/>
            <pc:sldMk cId="3814392133" sldId="568"/>
            <ac:spMk id="14" creationId="{067ACF1B-84B9-42BF-863A-D8F6BA279C3F}"/>
          </ac:spMkLst>
        </pc:spChg>
      </pc:sldChg>
      <pc:sldChg chg="addSp delSp modSp mod modAnim">
        <pc:chgData name="Phillip Porter" userId="afc1cc5d4ac9832e" providerId="LiveId" clId="{4EC024E3-606A-49A9-AC71-BA064EB48FEC}" dt="2020-06-15T18:28:51.451" v="277" actId="20577"/>
        <pc:sldMkLst>
          <pc:docMk/>
          <pc:sldMk cId="1966694579" sldId="569"/>
        </pc:sldMkLst>
        <pc:spChg chg="mod">
          <ac:chgData name="Phillip Porter" userId="afc1cc5d4ac9832e" providerId="LiveId" clId="{4EC024E3-606A-49A9-AC71-BA064EB48FEC}" dt="2020-06-12T21:06:18.151" v="120" actId="1076"/>
          <ac:spMkLst>
            <pc:docMk/>
            <pc:sldMk cId="1966694579" sldId="569"/>
            <ac:spMk id="6" creationId="{A1D34939-50AB-4F29-9FCD-DB3B84C7F657}"/>
          </ac:spMkLst>
        </pc:spChg>
        <pc:spChg chg="mod">
          <ac:chgData name="Phillip Porter" userId="afc1cc5d4ac9832e" providerId="LiveId" clId="{4EC024E3-606A-49A9-AC71-BA064EB48FEC}" dt="2020-06-12T21:06:20.623" v="121" actId="1076"/>
          <ac:spMkLst>
            <pc:docMk/>
            <pc:sldMk cId="1966694579" sldId="569"/>
            <ac:spMk id="8" creationId="{F9D93D56-6405-4FC4-BA8E-31FA612648EF}"/>
          </ac:spMkLst>
        </pc:spChg>
        <pc:spChg chg="mod">
          <ac:chgData name="Phillip Porter" userId="afc1cc5d4ac9832e" providerId="LiveId" clId="{4EC024E3-606A-49A9-AC71-BA064EB48FEC}" dt="2020-06-12T21:06:15.176" v="119" actId="27636"/>
          <ac:spMkLst>
            <pc:docMk/>
            <pc:sldMk cId="1966694579" sldId="569"/>
            <ac:spMk id="9" creationId="{DC7514D1-5BDF-4F70-8F8B-DBA694CD5666}"/>
          </ac:spMkLst>
        </pc:spChg>
        <pc:spChg chg="del">
          <ac:chgData name="Phillip Porter" userId="afc1cc5d4ac9832e" providerId="LiveId" clId="{4EC024E3-606A-49A9-AC71-BA064EB48FEC}" dt="2020-06-12T20:58:10.537" v="45" actId="21"/>
          <ac:spMkLst>
            <pc:docMk/>
            <pc:sldMk cId="1966694579" sldId="569"/>
            <ac:spMk id="11" creationId="{5310C2BA-9058-4C51-BB68-0381BFD87451}"/>
          </ac:spMkLst>
        </pc:spChg>
        <pc:spChg chg="mod">
          <ac:chgData name="Phillip Porter" userId="afc1cc5d4ac9832e" providerId="LiveId" clId="{4EC024E3-606A-49A9-AC71-BA064EB48FEC}" dt="2020-06-15T18:28:51.451" v="277" actId="20577"/>
          <ac:spMkLst>
            <pc:docMk/>
            <pc:sldMk cId="1966694579" sldId="569"/>
            <ac:spMk id="12" creationId="{60F4E950-6D51-4D6F-A2F5-A7FCAA697A9D}"/>
          </ac:spMkLst>
        </pc:spChg>
        <pc:spChg chg="add mod">
          <ac:chgData name="Phillip Porter" userId="afc1cc5d4ac9832e" providerId="LiveId" clId="{4EC024E3-606A-49A9-AC71-BA064EB48FEC}" dt="2020-06-12T20:58:19.898" v="46"/>
          <ac:spMkLst>
            <pc:docMk/>
            <pc:sldMk cId="1966694579" sldId="569"/>
            <ac:spMk id="13" creationId="{92CFBCD4-EC20-41E9-95D1-2AE44A4A6018}"/>
          </ac:spMkLst>
        </pc:spChg>
      </pc:sldChg>
      <pc:sldChg chg="addSp delSp modSp mod">
        <pc:chgData name="Phillip Porter" userId="afc1cc5d4ac9832e" providerId="LiveId" clId="{4EC024E3-606A-49A9-AC71-BA064EB48FEC}" dt="2020-06-12T21:08:37.206" v="145" actId="113"/>
        <pc:sldMkLst>
          <pc:docMk/>
          <pc:sldMk cId="4141312740" sldId="570"/>
        </pc:sldMkLst>
        <pc:spChg chg="mod">
          <ac:chgData name="Phillip Porter" userId="afc1cc5d4ac9832e" providerId="LiveId" clId="{4EC024E3-606A-49A9-AC71-BA064EB48FEC}" dt="2020-06-12T21:08:37.206" v="145" actId="113"/>
          <ac:spMkLst>
            <pc:docMk/>
            <pc:sldMk cId="4141312740" sldId="570"/>
            <ac:spMk id="9" creationId="{DC7514D1-5BDF-4F70-8F8B-DBA694CD5666}"/>
          </ac:spMkLst>
        </pc:spChg>
        <pc:spChg chg="del">
          <ac:chgData name="Phillip Porter" userId="afc1cc5d4ac9832e" providerId="LiveId" clId="{4EC024E3-606A-49A9-AC71-BA064EB48FEC}" dt="2020-06-12T21:02:31.641" v="82" actId="21"/>
          <ac:spMkLst>
            <pc:docMk/>
            <pc:sldMk cId="4141312740" sldId="570"/>
            <ac:spMk id="11" creationId="{5310C2BA-9058-4C51-BB68-0381BFD87451}"/>
          </ac:spMkLst>
        </pc:spChg>
        <pc:spChg chg="add mod">
          <ac:chgData name="Phillip Porter" userId="afc1cc5d4ac9832e" providerId="LiveId" clId="{4EC024E3-606A-49A9-AC71-BA064EB48FEC}" dt="2020-06-12T21:02:41.548" v="83"/>
          <ac:spMkLst>
            <pc:docMk/>
            <pc:sldMk cId="4141312740" sldId="570"/>
            <ac:spMk id="14" creationId="{41C6DAAA-0FED-4F9E-9366-154512FA732D}"/>
          </ac:spMkLst>
        </pc:spChg>
      </pc:sldChg>
      <pc:sldChg chg="addSp delSp modSp mod modAnim">
        <pc:chgData name="Phillip Porter" userId="afc1cc5d4ac9832e" providerId="LiveId" clId="{4EC024E3-606A-49A9-AC71-BA064EB48FEC}" dt="2020-06-15T18:30:57.481" v="301"/>
        <pc:sldMkLst>
          <pc:docMk/>
          <pc:sldMk cId="2920220064" sldId="571"/>
        </pc:sldMkLst>
        <pc:spChg chg="mod">
          <ac:chgData name="Phillip Porter" userId="afc1cc5d4ac9832e" providerId="LiveId" clId="{4EC024E3-606A-49A9-AC71-BA064EB48FEC}" dt="2020-06-15T18:30:45.398" v="299" actId="313"/>
          <ac:spMkLst>
            <pc:docMk/>
            <pc:sldMk cId="2920220064" sldId="571"/>
            <ac:spMk id="6" creationId="{A1D34939-50AB-4F29-9FCD-DB3B84C7F657}"/>
          </ac:spMkLst>
        </pc:spChg>
        <pc:spChg chg="mod">
          <ac:chgData name="Phillip Porter" userId="afc1cc5d4ac9832e" providerId="LiveId" clId="{4EC024E3-606A-49A9-AC71-BA064EB48FEC}" dt="2020-06-15T18:30:54.110" v="300"/>
          <ac:spMkLst>
            <pc:docMk/>
            <pc:sldMk cId="2920220064" sldId="571"/>
            <ac:spMk id="8" creationId="{F9D93D56-6405-4FC4-BA8E-31FA612648EF}"/>
          </ac:spMkLst>
        </pc:spChg>
        <pc:spChg chg="mod">
          <ac:chgData name="Phillip Porter" userId="afc1cc5d4ac9832e" providerId="LiveId" clId="{4EC024E3-606A-49A9-AC71-BA064EB48FEC}" dt="2020-06-12T21:09:06.494" v="150" actId="1076"/>
          <ac:spMkLst>
            <pc:docMk/>
            <pc:sldMk cId="2920220064" sldId="571"/>
            <ac:spMk id="9" creationId="{DC7514D1-5BDF-4F70-8F8B-DBA694CD5666}"/>
          </ac:spMkLst>
        </pc:spChg>
        <pc:spChg chg="del">
          <ac:chgData name="Phillip Porter" userId="afc1cc5d4ac9832e" providerId="LiveId" clId="{4EC024E3-606A-49A9-AC71-BA064EB48FEC}" dt="2020-06-12T21:06:43.736" v="123" actId="21"/>
          <ac:spMkLst>
            <pc:docMk/>
            <pc:sldMk cId="2920220064" sldId="571"/>
            <ac:spMk id="11" creationId="{5310C2BA-9058-4C51-BB68-0381BFD87451}"/>
          </ac:spMkLst>
        </pc:spChg>
        <pc:spChg chg="mod">
          <ac:chgData name="Phillip Porter" userId="afc1cc5d4ac9832e" providerId="LiveId" clId="{4EC024E3-606A-49A9-AC71-BA064EB48FEC}" dt="2020-06-15T18:30:57.481" v="301"/>
          <ac:spMkLst>
            <pc:docMk/>
            <pc:sldMk cId="2920220064" sldId="571"/>
            <ac:spMk id="12" creationId="{60F4E950-6D51-4D6F-A2F5-A7FCAA697A9D}"/>
          </ac:spMkLst>
        </pc:spChg>
        <pc:spChg chg="add mod">
          <ac:chgData name="Phillip Porter" userId="afc1cc5d4ac9832e" providerId="LiveId" clId="{4EC024E3-606A-49A9-AC71-BA064EB48FEC}" dt="2020-06-12T21:06:51.765" v="124"/>
          <ac:spMkLst>
            <pc:docMk/>
            <pc:sldMk cId="2920220064" sldId="571"/>
            <ac:spMk id="13" creationId="{3BF6B5E7-E48E-47D7-B088-85568D6A25E2}"/>
          </ac:spMkLst>
        </pc:spChg>
      </pc:sldChg>
      <pc:sldChg chg="addSp delSp modSp mod modAnim">
        <pc:chgData name="Phillip Porter" userId="afc1cc5d4ac9832e" providerId="LiveId" clId="{4EC024E3-606A-49A9-AC71-BA064EB48FEC}" dt="2020-06-15T18:32:45.577" v="371" actId="20577"/>
        <pc:sldMkLst>
          <pc:docMk/>
          <pc:sldMk cId="3478001785" sldId="572"/>
        </pc:sldMkLst>
        <pc:spChg chg="mod">
          <ac:chgData name="Phillip Porter" userId="afc1cc5d4ac9832e" providerId="LiveId" clId="{4EC024E3-606A-49A9-AC71-BA064EB48FEC}" dt="2020-06-15T18:32:45.577" v="371" actId="20577"/>
          <ac:spMkLst>
            <pc:docMk/>
            <pc:sldMk cId="3478001785" sldId="572"/>
            <ac:spMk id="6" creationId="{A1D34939-50AB-4F29-9FCD-DB3B84C7F657}"/>
          </ac:spMkLst>
        </pc:spChg>
        <pc:spChg chg="mod">
          <ac:chgData name="Phillip Porter" userId="afc1cc5d4ac9832e" providerId="LiveId" clId="{4EC024E3-606A-49A9-AC71-BA064EB48FEC}" dt="2020-06-15T18:31:57.503" v="317" actId="20577"/>
          <ac:spMkLst>
            <pc:docMk/>
            <pc:sldMk cId="3478001785" sldId="572"/>
            <ac:spMk id="9" creationId="{DC7514D1-5BDF-4F70-8F8B-DBA694CD5666}"/>
          </ac:spMkLst>
        </pc:spChg>
        <pc:spChg chg="del">
          <ac:chgData name="Phillip Porter" userId="afc1cc5d4ac9832e" providerId="LiveId" clId="{4EC024E3-606A-49A9-AC71-BA064EB48FEC}" dt="2020-06-12T21:07:40.671" v="134" actId="21"/>
          <ac:spMkLst>
            <pc:docMk/>
            <pc:sldMk cId="3478001785" sldId="572"/>
            <ac:spMk id="11" creationId="{5310C2BA-9058-4C51-BB68-0381BFD87451}"/>
          </ac:spMkLst>
        </pc:spChg>
        <pc:spChg chg="add mod">
          <ac:chgData name="Phillip Porter" userId="afc1cc5d4ac9832e" providerId="LiveId" clId="{4EC024E3-606A-49A9-AC71-BA064EB48FEC}" dt="2020-06-12T21:07:53.389" v="136"/>
          <ac:spMkLst>
            <pc:docMk/>
            <pc:sldMk cId="3478001785" sldId="572"/>
            <ac:spMk id="13" creationId="{B6B06BC5-97BB-4645-B5E1-D4BF11BA0C23}"/>
          </ac:spMkLst>
        </pc:spChg>
      </pc:sldChg>
      <pc:sldChg chg="addSp delSp modSp mod addAnim delAnim modAnim">
        <pc:chgData name="Phillip Porter" userId="afc1cc5d4ac9832e" providerId="LiveId" clId="{4EC024E3-606A-49A9-AC71-BA064EB48FEC}" dt="2020-06-15T18:33:22.309" v="373" actId="21"/>
        <pc:sldMkLst>
          <pc:docMk/>
          <pc:sldMk cId="235929405" sldId="573"/>
        </pc:sldMkLst>
        <pc:spChg chg="add del">
          <ac:chgData name="Phillip Porter" userId="afc1cc5d4ac9832e" providerId="LiveId" clId="{4EC024E3-606A-49A9-AC71-BA064EB48FEC}" dt="2020-06-15T18:33:22.309" v="373" actId="21"/>
          <ac:spMkLst>
            <pc:docMk/>
            <pc:sldMk cId="235929405" sldId="573"/>
            <ac:spMk id="6" creationId="{A1D34939-50AB-4F29-9FCD-DB3B84C7F657}"/>
          </ac:spMkLst>
        </pc:spChg>
        <pc:spChg chg="mod">
          <ac:chgData name="Phillip Porter" userId="afc1cc5d4ac9832e" providerId="LiveId" clId="{4EC024E3-606A-49A9-AC71-BA064EB48FEC}" dt="2020-06-12T21:09:40.498" v="154" actId="113"/>
          <ac:spMkLst>
            <pc:docMk/>
            <pc:sldMk cId="235929405" sldId="573"/>
            <ac:spMk id="9" creationId="{DC7514D1-5BDF-4F70-8F8B-DBA694CD5666}"/>
          </ac:spMkLst>
        </pc:spChg>
        <pc:spChg chg="del">
          <ac:chgData name="Phillip Porter" userId="afc1cc5d4ac9832e" providerId="LiveId" clId="{4EC024E3-606A-49A9-AC71-BA064EB48FEC}" dt="2020-06-12T21:09:29.838" v="152" actId="21"/>
          <ac:spMkLst>
            <pc:docMk/>
            <pc:sldMk cId="235929405" sldId="573"/>
            <ac:spMk id="11" creationId="{5310C2BA-9058-4C51-BB68-0381BFD87451}"/>
          </ac:spMkLst>
        </pc:spChg>
        <pc:spChg chg="add mod">
          <ac:chgData name="Phillip Porter" userId="afc1cc5d4ac9832e" providerId="LiveId" clId="{4EC024E3-606A-49A9-AC71-BA064EB48FEC}" dt="2020-06-12T21:09:36.540" v="153"/>
          <ac:spMkLst>
            <pc:docMk/>
            <pc:sldMk cId="235929405" sldId="573"/>
            <ac:spMk id="13" creationId="{32431502-EC2C-4B1B-8EAD-BEC11A96B50F}"/>
          </ac:spMkLst>
        </pc:spChg>
      </pc:sldChg>
      <pc:sldChg chg="addSp delSp modSp mod modAnim">
        <pc:chgData name="Phillip Porter" userId="afc1cc5d4ac9832e" providerId="LiveId" clId="{4EC024E3-606A-49A9-AC71-BA064EB48FEC}" dt="2020-06-12T21:33:50.944" v="230" actId="20577"/>
        <pc:sldMkLst>
          <pc:docMk/>
          <pc:sldMk cId="1845252707" sldId="574"/>
        </pc:sldMkLst>
        <pc:spChg chg="mod">
          <ac:chgData name="Phillip Porter" userId="afc1cc5d4ac9832e" providerId="LiveId" clId="{4EC024E3-606A-49A9-AC71-BA064EB48FEC}" dt="2020-06-12T21:33:50.944" v="230" actId="20577"/>
          <ac:spMkLst>
            <pc:docMk/>
            <pc:sldMk cId="1845252707" sldId="574"/>
            <ac:spMk id="6" creationId="{A1D34939-50AB-4F29-9FCD-DB3B84C7F657}"/>
          </ac:spMkLst>
        </pc:spChg>
        <pc:spChg chg="mod">
          <ac:chgData name="Phillip Porter" userId="afc1cc5d4ac9832e" providerId="LiveId" clId="{4EC024E3-606A-49A9-AC71-BA064EB48FEC}" dt="2020-06-12T21:12:07.370" v="161" actId="113"/>
          <ac:spMkLst>
            <pc:docMk/>
            <pc:sldMk cId="1845252707" sldId="574"/>
            <ac:spMk id="9" creationId="{DC7514D1-5BDF-4F70-8F8B-DBA694CD5666}"/>
          </ac:spMkLst>
        </pc:spChg>
        <pc:spChg chg="add mod">
          <ac:chgData name="Phillip Porter" userId="afc1cc5d4ac9832e" providerId="LiveId" clId="{4EC024E3-606A-49A9-AC71-BA064EB48FEC}" dt="2020-06-12T21:11:44.553" v="158"/>
          <ac:spMkLst>
            <pc:docMk/>
            <pc:sldMk cId="1845252707" sldId="574"/>
            <ac:spMk id="10" creationId="{64AD733A-447B-4AC2-B56C-E2537B07018D}"/>
          </ac:spMkLst>
        </pc:spChg>
        <pc:spChg chg="del">
          <ac:chgData name="Phillip Porter" userId="afc1cc5d4ac9832e" providerId="LiveId" clId="{4EC024E3-606A-49A9-AC71-BA064EB48FEC}" dt="2020-06-12T21:11:34.101" v="157" actId="21"/>
          <ac:spMkLst>
            <pc:docMk/>
            <pc:sldMk cId="1845252707" sldId="574"/>
            <ac:spMk id="11" creationId="{5310C2BA-9058-4C51-BB68-0381BFD87451}"/>
          </ac:spMkLst>
        </pc:spChg>
      </pc:sldChg>
      <pc:sldChg chg="addSp delSp modSp mod ord">
        <pc:chgData name="Phillip Porter" userId="afc1cc5d4ac9832e" providerId="LiveId" clId="{4EC024E3-606A-49A9-AC71-BA064EB48FEC}" dt="2020-06-27T20:29:58.279" v="465" actId="20577"/>
        <pc:sldMkLst>
          <pc:docMk/>
          <pc:sldMk cId="20979090" sldId="575"/>
        </pc:sldMkLst>
        <pc:spChg chg="add mod">
          <ac:chgData name="Phillip Porter" userId="afc1cc5d4ac9832e" providerId="LiveId" clId="{4EC024E3-606A-49A9-AC71-BA064EB48FEC}" dt="2020-06-27T20:29:58.279" v="465" actId="20577"/>
          <ac:spMkLst>
            <pc:docMk/>
            <pc:sldMk cId="20979090" sldId="575"/>
            <ac:spMk id="2" creationId="{357FF382-2E4C-41BF-B47B-999AB10245FD}"/>
          </ac:spMkLst>
        </pc:spChg>
        <pc:spChg chg="del">
          <ac:chgData name="Phillip Porter" userId="afc1cc5d4ac9832e" providerId="LiveId" clId="{4EC024E3-606A-49A9-AC71-BA064EB48FEC}" dt="2020-06-12T21:38:22.650" v="260" actId="21"/>
          <ac:spMkLst>
            <pc:docMk/>
            <pc:sldMk cId="20979090" sldId="575"/>
            <ac:spMk id="5" creationId="{49ED0827-0CC8-42C2-A1C8-EBF4E1A7093D}"/>
          </ac:spMkLst>
        </pc:spChg>
        <pc:spChg chg="add mod">
          <ac:chgData name="Phillip Porter" userId="afc1cc5d4ac9832e" providerId="LiveId" clId="{4EC024E3-606A-49A9-AC71-BA064EB48FEC}" dt="2020-06-12T21:38:29.956" v="261"/>
          <ac:spMkLst>
            <pc:docMk/>
            <pc:sldMk cId="20979090" sldId="575"/>
            <ac:spMk id="7" creationId="{242846D0-38ED-4DEC-84E1-5CBB91CDE686}"/>
          </ac:spMkLst>
        </pc:spChg>
      </pc:sldChg>
      <pc:sldChg chg="del">
        <pc:chgData name="Phillip Porter" userId="afc1cc5d4ac9832e" providerId="LiveId" clId="{4EC024E3-606A-49A9-AC71-BA064EB48FEC}" dt="2020-06-12T21:01:58.556" v="81" actId="2696"/>
        <pc:sldMkLst>
          <pc:docMk/>
          <pc:sldMk cId="3756625919" sldId="576"/>
        </pc:sldMkLst>
      </pc:sldChg>
      <pc:sldChg chg="delSp del mod">
        <pc:chgData name="Phillip Porter" userId="afc1cc5d4ac9832e" providerId="LiveId" clId="{4EC024E3-606A-49A9-AC71-BA064EB48FEC}" dt="2020-06-12T21:11:47.509" v="159" actId="2696"/>
        <pc:sldMkLst>
          <pc:docMk/>
          <pc:sldMk cId="2429713383" sldId="577"/>
        </pc:sldMkLst>
        <pc:spChg chg="del">
          <ac:chgData name="Phillip Porter" userId="afc1cc5d4ac9832e" providerId="LiveId" clId="{4EC024E3-606A-49A9-AC71-BA064EB48FEC}" dt="2020-06-12T21:11:27.916" v="156" actId="21"/>
          <ac:spMkLst>
            <pc:docMk/>
            <pc:sldMk cId="2429713383" sldId="577"/>
            <ac:spMk id="8" creationId="{D4233DD2-FE11-493D-A41B-C130956675E6}"/>
          </ac:spMkLst>
        </pc:spChg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3791499817" sldId="578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4206250195" sldId="579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1478895483" sldId="580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2088234899" sldId="581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3591322051" sldId="582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665183277" sldId="583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3318205478" sldId="584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2829921002" sldId="585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2599550693" sldId="586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872259702" sldId="587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2875333064" sldId="588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2151400065" sldId="589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90068692" sldId="590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625209007" sldId="591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3621962496" sldId="592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3050826934" sldId="593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530694813" sldId="594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2312481650" sldId="595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33289909" sldId="596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1151737222" sldId="597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1052453950" sldId="598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3249368235" sldId="599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2567123776" sldId="600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4143483987" sldId="601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1262212995" sldId="602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325988617" sldId="603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499080017" sldId="604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46673288" sldId="605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807241022" sldId="606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1122890560" sldId="607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234949192" sldId="608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2799311163" sldId="609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3679601342" sldId="610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3821442913" sldId="611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2123114263" sldId="612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3384664029" sldId="613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3380026691" sldId="614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1644084784" sldId="615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3050683264" sldId="616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3545989822" sldId="617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2865853236" sldId="618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4003844928" sldId="620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523118216" sldId="621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591595170" sldId="622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2295411435" sldId="623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3709515776" sldId="624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1316311155" sldId="625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925257904" sldId="626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3608301274" sldId="627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747487923" sldId="628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349779750" sldId="629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2908867891" sldId="630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116858289" sldId="631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4257928834" sldId="632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1245917141" sldId="651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4067688701" sldId="652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3675872654" sldId="653"/>
        </pc:sldMkLst>
      </pc:sldChg>
      <pc:sldChg chg="del">
        <pc:chgData name="Phillip Porter" userId="afc1cc5d4ac9832e" providerId="LiveId" clId="{4EC024E3-606A-49A9-AC71-BA064EB48FEC}" dt="2020-06-14T14:33:09.835" v="262" actId="2696"/>
        <pc:sldMkLst>
          <pc:docMk/>
          <pc:sldMk cId="2580399446" sldId="654"/>
        </pc:sldMkLst>
      </pc:sldChg>
      <pc:sldChg chg="modSp add mod ord">
        <pc:chgData name="Phillip Porter" userId="afc1cc5d4ac9832e" providerId="LiveId" clId="{4EC024E3-606A-49A9-AC71-BA064EB48FEC}" dt="2020-06-12T21:01:52.933" v="80" actId="14100"/>
        <pc:sldMkLst>
          <pc:docMk/>
          <pc:sldMk cId="2241078050" sldId="655"/>
        </pc:sldMkLst>
        <pc:spChg chg="mod">
          <ac:chgData name="Phillip Porter" userId="afc1cc5d4ac9832e" providerId="LiveId" clId="{4EC024E3-606A-49A9-AC71-BA064EB48FEC}" dt="2020-06-12T20:58:37.447" v="47"/>
          <ac:spMkLst>
            <pc:docMk/>
            <pc:sldMk cId="2241078050" sldId="655"/>
            <ac:spMk id="5" creationId="{28DDF9A4-3864-4A21-91BC-CF79FF48AE4B}"/>
          </ac:spMkLst>
        </pc:spChg>
        <pc:spChg chg="mod">
          <ac:chgData name="Phillip Porter" userId="afc1cc5d4ac9832e" providerId="LiveId" clId="{4EC024E3-606A-49A9-AC71-BA064EB48FEC}" dt="2020-06-12T20:58:52.088" v="50" actId="1076"/>
          <ac:spMkLst>
            <pc:docMk/>
            <pc:sldMk cId="2241078050" sldId="655"/>
            <ac:spMk id="9" creationId="{579F754D-188C-4559-9DDB-58E7BA106E18}"/>
          </ac:spMkLst>
        </pc:spChg>
        <pc:picChg chg="mod">
          <ac:chgData name="Phillip Porter" userId="afc1cc5d4ac9832e" providerId="LiveId" clId="{4EC024E3-606A-49A9-AC71-BA064EB48FEC}" dt="2020-06-12T21:01:52.933" v="80" actId="14100"/>
          <ac:picMkLst>
            <pc:docMk/>
            <pc:sldMk cId="2241078050" sldId="655"/>
            <ac:picMk id="3" creationId="{8FF07784-28D8-4437-A47F-619AFB056AC7}"/>
          </ac:picMkLst>
        </pc:picChg>
        <pc:picChg chg="mod">
          <ac:chgData name="Phillip Porter" userId="afc1cc5d4ac9832e" providerId="LiveId" clId="{4EC024E3-606A-49A9-AC71-BA064EB48FEC}" dt="2020-06-12T20:58:47.640" v="49" actId="1076"/>
          <ac:picMkLst>
            <pc:docMk/>
            <pc:sldMk cId="2241078050" sldId="655"/>
            <ac:picMk id="7" creationId="{06BD3663-22AF-4DC9-BFD1-0BA90847CE76}"/>
          </ac:picMkLst>
        </pc:picChg>
      </pc:sldChg>
      <pc:sldChg chg="addSp delSp modSp add mod">
        <pc:chgData name="Phillip Porter" userId="afc1cc5d4ac9832e" providerId="LiveId" clId="{4EC024E3-606A-49A9-AC71-BA064EB48FEC}" dt="2020-06-12T21:30:46.413" v="194" actId="1076"/>
        <pc:sldMkLst>
          <pc:docMk/>
          <pc:sldMk cId="557349374" sldId="656"/>
        </pc:sldMkLst>
        <pc:spChg chg="del">
          <ac:chgData name="Phillip Porter" userId="afc1cc5d4ac9832e" providerId="LiveId" clId="{4EC024E3-606A-49A9-AC71-BA064EB48FEC}" dt="2020-06-12T21:27:24.575" v="170" actId="21"/>
          <ac:spMkLst>
            <pc:docMk/>
            <pc:sldMk cId="557349374" sldId="656"/>
            <ac:spMk id="5" creationId="{39F1F180-2748-4B27-9099-6E939B4AE6BE}"/>
          </ac:spMkLst>
        </pc:spChg>
        <pc:spChg chg="add mod">
          <ac:chgData name="Phillip Porter" userId="afc1cc5d4ac9832e" providerId="LiveId" clId="{4EC024E3-606A-49A9-AC71-BA064EB48FEC}" dt="2020-06-12T21:27:34.642" v="172"/>
          <ac:spMkLst>
            <pc:docMk/>
            <pc:sldMk cId="557349374" sldId="656"/>
            <ac:spMk id="7" creationId="{8AACC71C-BF17-4914-83DF-557D2BB76CBA}"/>
          </ac:spMkLst>
        </pc:spChg>
        <pc:spChg chg="del">
          <ac:chgData name="Phillip Porter" userId="afc1cc5d4ac9832e" providerId="LiveId" clId="{4EC024E3-606A-49A9-AC71-BA064EB48FEC}" dt="2020-06-12T21:26:39.555" v="163" actId="21"/>
          <ac:spMkLst>
            <pc:docMk/>
            <pc:sldMk cId="557349374" sldId="656"/>
            <ac:spMk id="10" creationId="{8E3C5D60-2335-469D-8BCF-EEB2258F3946}"/>
          </ac:spMkLst>
        </pc:spChg>
        <pc:spChg chg="mod">
          <ac:chgData name="Phillip Porter" userId="afc1cc5d4ac9832e" providerId="LiveId" clId="{4EC024E3-606A-49A9-AC71-BA064EB48FEC}" dt="2020-06-12T21:30:43.869" v="193" actId="1076"/>
          <ac:spMkLst>
            <pc:docMk/>
            <pc:sldMk cId="557349374" sldId="656"/>
            <ac:spMk id="11" creationId="{0273779E-90A6-4BFC-BDBC-FF0435F98318}"/>
          </ac:spMkLst>
        </pc:spChg>
        <pc:picChg chg="add del mod">
          <ac:chgData name="Phillip Porter" userId="afc1cc5d4ac9832e" providerId="LiveId" clId="{4EC024E3-606A-49A9-AC71-BA064EB48FEC}" dt="2020-06-12T21:28:32.340" v="180" actId="21"/>
          <ac:picMkLst>
            <pc:docMk/>
            <pc:sldMk cId="557349374" sldId="656"/>
            <ac:picMk id="3" creationId="{18DC7878-4216-422D-BD05-C3A94AE5F76B}"/>
          </ac:picMkLst>
        </pc:picChg>
        <pc:picChg chg="add del mod">
          <ac:chgData name="Phillip Porter" userId="afc1cc5d4ac9832e" providerId="LiveId" clId="{4EC024E3-606A-49A9-AC71-BA064EB48FEC}" dt="2020-06-12T21:30:07.999" v="186" actId="21"/>
          <ac:picMkLst>
            <pc:docMk/>
            <pc:sldMk cId="557349374" sldId="656"/>
            <ac:picMk id="9" creationId="{FFEDCC98-87E8-4EAA-940F-3681121CF91B}"/>
          </ac:picMkLst>
        </pc:picChg>
        <pc:picChg chg="add mod">
          <ac:chgData name="Phillip Porter" userId="afc1cc5d4ac9832e" providerId="LiveId" clId="{4EC024E3-606A-49A9-AC71-BA064EB48FEC}" dt="2020-06-12T21:30:46.413" v="194" actId="1076"/>
          <ac:picMkLst>
            <pc:docMk/>
            <pc:sldMk cId="557349374" sldId="656"/>
            <ac:picMk id="13" creationId="{769A0A60-C5C6-406F-9C23-39990B79227E}"/>
          </ac:picMkLst>
        </pc:picChg>
      </pc:sldChg>
      <pc:sldChg chg="modSp add mod">
        <pc:chgData name="Phillip Porter" userId="afc1cc5d4ac9832e" providerId="LiveId" clId="{4EC024E3-606A-49A9-AC71-BA064EB48FEC}" dt="2020-06-12T21:34:53.165" v="237" actId="14100"/>
        <pc:sldMkLst>
          <pc:docMk/>
          <pc:sldMk cId="2491958512" sldId="657"/>
        </pc:sldMkLst>
        <pc:spChg chg="mod">
          <ac:chgData name="Phillip Porter" userId="afc1cc5d4ac9832e" providerId="LiveId" clId="{4EC024E3-606A-49A9-AC71-BA064EB48FEC}" dt="2020-06-12T21:34:53.165" v="237" actId="14100"/>
          <ac:spMkLst>
            <pc:docMk/>
            <pc:sldMk cId="2491958512" sldId="657"/>
            <ac:spMk id="10" creationId="{8E3C5D60-2335-469D-8BCF-EEB2258F3946}"/>
          </ac:spMkLst>
        </pc:spChg>
      </pc:sldChg>
      <pc:sldChg chg="modSp add mod ord">
        <pc:chgData name="Phillip Porter" userId="afc1cc5d4ac9832e" providerId="LiveId" clId="{4EC024E3-606A-49A9-AC71-BA064EB48FEC}" dt="2020-06-27T20:28:29.159" v="460" actId="20577"/>
        <pc:sldMkLst>
          <pc:docMk/>
          <pc:sldMk cId="1989981759" sldId="658"/>
        </pc:sldMkLst>
        <pc:spChg chg="mod">
          <ac:chgData name="Phillip Porter" userId="afc1cc5d4ac9832e" providerId="LiveId" clId="{4EC024E3-606A-49A9-AC71-BA064EB48FEC}" dt="2020-06-27T20:28:29.159" v="460" actId="20577"/>
          <ac:spMkLst>
            <pc:docMk/>
            <pc:sldMk cId="1989981759" sldId="658"/>
            <ac:spMk id="5" creationId="{28DDF9A4-3864-4A21-91BC-CF79FF48AE4B}"/>
          </ac:spMkLst>
        </pc:spChg>
      </pc:sldChg>
      <pc:sldChg chg="modSp add mod ord">
        <pc:chgData name="Phillip Porter" userId="afc1cc5d4ac9832e" providerId="LiveId" clId="{4EC024E3-606A-49A9-AC71-BA064EB48FEC}" dt="2020-06-15T18:47:36.023" v="408" actId="14100"/>
        <pc:sldMkLst>
          <pc:docMk/>
          <pc:sldMk cId="4055598561" sldId="659"/>
        </pc:sldMkLst>
        <pc:spChg chg="mod">
          <ac:chgData name="Phillip Porter" userId="afc1cc5d4ac9832e" providerId="LiveId" clId="{4EC024E3-606A-49A9-AC71-BA064EB48FEC}" dt="2020-06-15T18:44:13.352" v="384" actId="122"/>
          <ac:spMkLst>
            <pc:docMk/>
            <pc:sldMk cId="4055598561" sldId="659"/>
            <ac:spMk id="5" creationId="{28DDF9A4-3864-4A21-91BC-CF79FF48AE4B}"/>
          </ac:spMkLst>
        </pc:spChg>
        <pc:spChg chg="mod">
          <ac:chgData name="Phillip Porter" userId="afc1cc5d4ac9832e" providerId="LiveId" clId="{4EC024E3-606A-49A9-AC71-BA064EB48FEC}" dt="2020-06-15T18:44:31.660" v="386" actId="1076"/>
          <ac:spMkLst>
            <pc:docMk/>
            <pc:sldMk cId="4055598561" sldId="659"/>
            <ac:spMk id="9" creationId="{579F754D-188C-4559-9DDB-58E7BA106E18}"/>
          </ac:spMkLst>
        </pc:spChg>
        <pc:picChg chg="mod">
          <ac:chgData name="Phillip Porter" userId="afc1cc5d4ac9832e" providerId="LiveId" clId="{4EC024E3-606A-49A9-AC71-BA064EB48FEC}" dt="2020-06-15T18:47:36.023" v="408" actId="14100"/>
          <ac:picMkLst>
            <pc:docMk/>
            <pc:sldMk cId="4055598561" sldId="659"/>
            <ac:picMk id="3" creationId="{8FF07784-28D8-4437-A47F-619AFB056AC7}"/>
          </ac:picMkLst>
        </pc:picChg>
        <pc:picChg chg="mod">
          <ac:chgData name="Phillip Porter" userId="afc1cc5d4ac9832e" providerId="LiveId" clId="{4EC024E3-606A-49A9-AC71-BA064EB48FEC}" dt="2020-06-15T18:44:23.705" v="385" actId="14100"/>
          <ac:picMkLst>
            <pc:docMk/>
            <pc:sldMk cId="4055598561" sldId="659"/>
            <ac:picMk id="7" creationId="{06BD3663-22AF-4DC9-BFD1-0BA90847CE76}"/>
          </ac:picMkLst>
        </pc:picChg>
      </pc:sldChg>
    </pc:docChg>
  </pc:docChgLst>
  <pc:docChgLst>
    <pc:chgData name="Phillip Porter" userId="afc1cc5d4ac9832e" providerId="LiveId" clId="{AEAD4D7E-0284-4B08-9639-DA55F07151B8}"/>
    <pc:docChg chg="addSld delSld modSld sldOrd">
      <pc:chgData name="Phillip Porter" userId="afc1cc5d4ac9832e" providerId="LiveId" clId="{AEAD4D7E-0284-4B08-9639-DA55F07151B8}" dt="2020-10-12T20:50:40.378" v="9" actId="14100"/>
      <pc:docMkLst>
        <pc:docMk/>
      </pc:docMkLst>
      <pc:sldChg chg="del">
        <pc:chgData name="Phillip Porter" userId="afc1cc5d4ac9832e" providerId="LiveId" clId="{AEAD4D7E-0284-4B08-9639-DA55F07151B8}" dt="2020-10-04T15:34:16.832" v="0" actId="2696"/>
        <pc:sldMkLst>
          <pc:docMk/>
          <pc:sldMk cId="3484950229" sldId="258"/>
        </pc:sldMkLst>
      </pc:sldChg>
      <pc:sldChg chg="del">
        <pc:chgData name="Phillip Porter" userId="afc1cc5d4ac9832e" providerId="LiveId" clId="{AEAD4D7E-0284-4B08-9639-DA55F07151B8}" dt="2020-10-04T15:34:45.933" v="5" actId="2696"/>
        <pc:sldMkLst>
          <pc:docMk/>
          <pc:sldMk cId="1540006794" sldId="335"/>
        </pc:sldMkLst>
      </pc:sldChg>
      <pc:sldChg chg="del">
        <pc:chgData name="Phillip Porter" userId="afc1cc5d4ac9832e" providerId="LiveId" clId="{AEAD4D7E-0284-4B08-9639-DA55F07151B8}" dt="2020-10-12T20:23:45.975" v="6" actId="2696"/>
        <pc:sldMkLst>
          <pc:docMk/>
          <pc:sldMk cId="3374536045" sldId="399"/>
        </pc:sldMkLst>
      </pc:sldChg>
      <pc:sldChg chg="del">
        <pc:chgData name="Phillip Porter" userId="afc1cc5d4ac9832e" providerId="LiveId" clId="{AEAD4D7E-0284-4B08-9639-DA55F07151B8}" dt="2020-10-04T15:34:16.832" v="0" actId="2696"/>
        <pc:sldMkLst>
          <pc:docMk/>
          <pc:sldMk cId="2812709589" sldId="562"/>
        </pc:sldMkLst>
      </pc:sldChg>
      <pc:sldChg chg="del">
        <pc:chgData name="Phillip Porter" userId="afc1cc5d4ac9832e" providerId="LiveId" clId="{AEAD4D7E-0284-4B08-9639-DA55F07151B8}" dt="2020-10-04T15:34:16.832" v="0" actId="2696"/>
        <pc:sldMkLst>
          <pc:docMk/>
          <pc:sldMk cId="312140038" sldId="567"/>
        </pc:sldMkLst>
      </pc:sldChg>
      <pc:sldChg chg="del">
        <pc:chgData name="Phillip Porter" userId="afc1cc5d4ac9832e" providerId="LiveId" clId="{AEAD4D7E-0284-4B08-9639-DA55F07151B8}" dt="2020-10-04T15:34:16.832" v="0" actId="2696"/>
        <pc:sldMkLst>
          <pc:docMk/>
          <pc:sldMk cId="3814392133" sldId="568"/>
        </pc:sldMkLst>
      </pc:sldChg>
      <pc:sldChg chg="del">
        <pc:chgData name="Phillip Porter" userId="afc1cc5d4ac9832e" providerId="LiveId" clId="{AEAD4D7E-0284-4B08-9639-DA55F07151B8}" dt="2020-10-04T15:34:16.832" v="0" actId="2696"/>
        <pc:sldMkLst>
          <pc:docMk/>
          <pc:sldMk cId="1966694579" sldId="569"/>
        </pc:sldMkLst>
      </pc:sldChg>
      <pc:sldChg chg="del">
        <pc:chgData name="Phillip Porter" userId="afc1cc5d4ac9832e" providerId="LiveId" clId="{AEAD4D7E-0284-4B08-9639-DA55F07151B8}" dt="2020-10-04T15:34:16.832" v="0" actId="2696"/>
        <pc:sldMkLst>
          <pc:docMk/>
          <pc:sldMk cId="4141312740" sldId="570"/>
        </pc:sldMkLst>
      </pc:sldChg>
      <pc:sldChg chg="del">
        <pc:chgData name="Phillip Porter" userId="afc1cc5d4ac9832e" providerId="LiveId" clId="{AEAD4D7E-0284-4B08-9639-DA55F07151B8}" dt="2020-10-04T15:34:16.832" v="0" actId="2696"/>
        <pc:sldMkLst>
          <pc:docMk/>
          <pc:sldMk cId="2920220064" sldId="571"/>
        </pc:sldMkLst>
      </pc:sldChg>
      <pc:sldChg chg="del">
        <pc:chgData name="Phillip Porter" userId="afc1cc5d4ac9832e" providerId="LiveId" clId="{AEAD4D7E-0284-4B08-9639-DA55F07151B8}" dt="2020-10-04T15:34:16.832" v="0" actId="2696"/>
        <pc:sldMkLst>
          <pc:docMk/>
          <pc:sldMk cId="3478001785" sldId="572"/>
        </pc:sldMkLst>
      </pc:sldChg>
      <pc:sldChg chg="del">
        <pc:chgData name="Phillip Porter" userId="afc1cc5d4ac9832e" providerId="LiveId" clId="{AEAD4D7E-0284-4B08-9639-DA55F07151B8}" dt="2020-10-04T15:34:16.832" v="0" actId="2696"/>
        <pc:sldMkLst>
          <pc:docMk/>
          <pc:sldMk cId="235929405" sldId="573"/>
        </pc:sldMkLst>
      </pc:sldChg>
      <pc:sldChg chg="del">
        <pc:chgData name="Phillip Porter" userId="afc1cc5d4ac9832e" providerId="LiveId" clId="{AEAD4D7E-0284-4B08-9639-DA55F07151B8}" dt="2020-10-12T20:23:48.700" v="7" actId="2696"/>
        <pc:sldMkLst>
          <pc:docMk/>
          <pc:sldMk cId="20979090" sldId="575"/>
        </pc:sldMkLst>
      </pc:sldChg>
      <pc:sldChg chg="del">
        <pc:chgData name="Phillip Porter" userId="afc1cc5d4ac9832e" providerId="LiveId" clId="{AEAD4D7E-0284-4B08-9639-DA55F07151B8}" dt="2020-10-04T15:34:38.866" v="4" actId="2696"/>
        <pc:sldMkLst>
          <pc:docMk/>
          <pc:sldMk cId="1634066267" sldId="650"/>
        </pc:sldMkLst>
      </pc:sldChg>
      <pc:sldChg chg="del">
        <pc:chgData name="Phillip Porter" userId="afc1cc5d4ac9832e" providerId="LiveId" clId="{AEAD4D7E-0284-4B08-9639-DA55F07151B8}" dt="2020-10-04T15:34:16.832" v="0" actId="2696"/>
        <pc:sldMkLst>
          <pc:docMk/>
          <pc:sldMk cId="2241078050" sldId="655"/>
        </pc:sldMkLst>
      </pc:sldChg>
      <pc:sldChg chg="modSp mod">
        <pc:chgData name="Phillip Porter" userId="afc1cc5d4ac9832e" providerId="LiveId" clId="{AEAD4D7E-0284-4B08-9639-DA55F07151B8}" dt="2020-10-12T20:50:33.159" v="8" actId="14100"/>
        <pc:sldMkLst>
          <pc:docMk/>
          <pc:sldMk cId="4055598561" sldId="659"/>
        </pc:sldMkLst>
        <pc:spChg chg="mod">
          <ac:chgData name="Phillip Porter" userId="afc1cc5d4ac9832e" providerId="LiveId" clId="{AEAD4D7E-0284-4B08-9639-DA55F07151B8}" dt="2020-10-12T20:50:33.159" v="8" actId="14100"/>
          <ac:spMkLst>
            <pc:docMk/>
            <pc:sldMk cId="4055598561" sldId="659"/>
            <ac:spMk id="10" creationId="{141AD743-81B3-4D84-ADFF-EEF3E6ECC11E}"/>
          </ac:spMkLst>
        </pc:spChg>
      </pc:sldChg>
      <pc:sldChg chg="del">
        <pc:chgData name="Phillip Porter" userId="afc1cc5d4ac9832e" providerId="LiveId" clId="{AEAD4D7E-0284-4B08-9639-DA55F07151B8}" dt="2020-10-04T15:34:16.832" v="0" actId="2696"/>
        <pc:sldMkLst>
          <pc:docMk/>
          <pc:sldMk cId="3398599012" sldId="660"/>
        </pc:sldMkLst>
      </pc:sldChg>
      <pc:sldChg chg="del">
        <pc:chgData name="Phillip Porter" userId="afc1cc5d4ac9832e" providerId="LiveId" clId="{AEAD4D7E-0284-4B08-9639-DA55F07151B8}" dt="2020-10-04T15:34:45.933" v="5" actId="2696"/>
        <pc:sldMkLst>
          <pc:docMk/>
          <pc:sldMk cId="4231788981" sldId="662"/>
        </pc:sldMkLst>
      </pc:sldChg>
      <pc:sldChg chg="del">
        <pc:chgData name="Phillip Porter" userId="afc1cc5d4ac9832e" providerId="LiveId" clId="{AEAD4D7E-0284-4B08-9639-DA55F07151B8}" dt="2020-10-04T15:34:16.832" v="0" actId="2696"/>
        <pc:sldMkLst>
          <pc:docMk/>
          <pc:sldMk cId="3736575535" sldId="678"/>
        </pc:sldMkLst>
      </pc:sldChg>
      <pc:sldChg chg="del">
        <pc:chgData name="Phillip Porter" userId="afc1cc5d4ac9832e" providerId="LiveId" clId="{AEAD4D7E-0284-4B08-9639-DA55F07151B8}" dt="2020-10-04T15:34:45.933" v="5" actId="2696"/>
        <pc:sldMkLst>
          <pc:docMk/>
          <pc:sldMk cId="537830874" sldId="679"/>
        </pc:sldMkLst>
      </pc:sldChg>
      <pc:sldChg chg="modSp add mod ord">
        <pc:chgData name="Phillip Porter" userId="afc1cc5d4ac9832e" providerId="LiveId" clId="{AEAD4D7E-0284-4B08-9639-DA55F07151B8}" dt="2020-10-12T20:50:40.378" v="9" actId="14100"/>
        <pc:sldMkLst>
          <pc:docMk/>
          <pc:sldMk cId="780535115" sldId="680"/>
        </pc:sldMkLst>
        <pc:spChg chg="mod">
          <ac:chgData name="Phillip Porter" userId="afc1cc5d4ac9832e" providerId="LiveId" clId="{AEAD4D7E-0284-4B08-9639-DA55F07151B8}" dt="2020-10-12T20:50:40.378" v="9" actId="14100"/>
          <ac:spMkLst>
            <pc:docMk/>
            <pc:sldMk cId="780535115" sldId="680"/>
            <ac:spMk id="10" creationId="{141AD743-81B3-4D84-ADFF-EEF3E6ECC11E}"/>
          </ac:spMkLst>
        </pc:spChg>
      </pc:sldChg>
    </pc:docChg>
  </pc:docChgLst>
  <pc:docChgLst>
    <pc:chgData name="Phillip Porter" userId="afc1cc5d4ac9832e" providerId="LiveId" clId="{3EADF99A-7BB0-48DC-B624-A3EF29FB5F3D}"/>
    <pc:docChg chg="addSld delSld modSld sldOrd">
      <pc:chgData name="Phillip Porter" userId="afc1cc5d4ac9832e" providerId="LiveId" clId="{3EADF99A-7BB0-48DC-B624-A3EF29FB5F3D}" dt="2020-09-23T14:43:11.901" v="82" actId="20577"/>
      <pc:docMkLst>
        <pc:docMk/>
      </pc:docMkLst>
      <pc:sldChg chg="del">
        <pc:chgData name="Phillip Porter" userId="afc1cc5d4ac9832e" providerId="LiveId" clId="{3EADF99A-7BB0-48DC-B624-A3EF29FB5F3D}" dt="2020-09-17T02:56:26.589" v="31" actId="2696"/>
        <pc:sldMkLst>
          <pc:docMk/>
          <pc:sldMk cId="2242161743" sldId="394"/>
        </pc:sldMkLst>
      </pc:sldChg>
      <pc:sldChg chg="ord">
        <pc:chgData name="Phillip Porter" userId="afc1cc5d4ac9832e" providerId="LiveId" clId="{3EADF99A-7BB0-48DC-B624-A3EF29FB5F3D}" dt="2020-09-17T16:54:39.179" v="43"/>
        <pc:sldMkLst>
          <pc:docMk/>
          <pc:sldMk cId="1845252707" sldId="574"/>
        </pc:sldMkLst>
      </pc:sldChg>
      <pc:sldChg chg="ord">
        <pc:chgData name="Phillip Porter" userId="afc1cc5d4ac9832e" providerId="LiveId" clId="{3EADF99A-7BB0-48DC-B624-A3EF29FB5F3D}" dt="2020-09-17T16:59:15.546" v="45"/>
        <pc:sldMkLst>
          <pc:docMk/>
          <pc:sldMk cId="1634066267" sldId="650"/>
        </pc:sldMkLst>
      </pc:sldChg>
      <pc:sldChg chg="del">
        <pc:chgData name="Phillip Porter" userId="afc1cc5d4ac9832e" providerId="LiveId" clId="{3EADF99A-7BB0-48DC-B624-A3EF29FB5F3D}" dt="2020-09-17T02:54:45.289" v="30" actId="2696"/>
        <pc:sldMkLst>
          <pc:docMk/>
          <pc:sldMk cId="521811176" sldId="652"/>
        </pc:sldMkLst>
      </pc:sldChg>
      <pc:sldChg chg="modSp mod">
        <pc:chgData name="Phillip Porter" userId="afc1cc5d4ac9832e" providerId="LiveId" clId="{3EADF99A-7BB0-48DC-B624-A3EF29FB5F3D}" dt="2020-09-14T15:27:40.372" v="15" actId="20577"/>
        <pc:sldMkLst>
          <pc:docMk/>
          <pc:sldMk cId="3398599012" sldId="660"/>
        </pc:sldMkLst>
        <pc:spChg chg="mod">
          <ac:chgData name="Phillip Porter" userId="afc1cc5d4ac9832e" providerId="LiveId" clId="{3EADF99A-7BB0-48DC-B624-A3EF29FB5F3D}" dt="2020-09-14T15:27:40.372" v="15" actId="20577"/>
          <ac:spMkLst>
            <pc:docMk/>
            <pc:sldMk cId="3398599012" sldId="660"/>
            <ac:spMk id="2" creationId="{F691FD2D-23E5-4A11-A765-81035D82E174}"/>
          </ac:spMkLst>
        </pc:spChg>
      </pc:sldChg>
      <pc:sldChg chg="del">
        <pc:chgData name="Phillip Porter" userId="afc1cc5d4ac9832e" providerId="LiveId" clId="{3EADF99A-7BB0-48DC-B624-A3EF29FB5F3D}" dt="2020-09-14T15:30:17.418" v="19" actId="2696"/>
        <pc:sldMkLst>
          <pc:docMk/>
          <pc:sldMk cId="1018062864" sldId="661"/>
        </pc:sldMkLst>
      </pc:sldChg>
      <pc:sldChg chg="add ord">
        <pc:chgData name="Phillip Porter" userId="afc1cc5d4ac9832e" providerId="LiveId" clId="{3EADF99A-7BB0-48DC-B624-A3EF29FB5F3D}" dt="2020-09-14T15:30:14.390" v="18"/>
        <pc:sldMkLst>
          <pc:docMk/>
          <pc:sldMk cId="4231788981" sldId="662"/>
        </pc:sldMkLst>
      </pc:sldChg>
      <pc:sldChg chg="addSp modSp del mod delDesignElem">
        <pc:chgData name="Phillip Porter" userId="afc1cc5d4ac9832e" providerId="LiveId" clId="{3EADF99A-7BB0-48DC-B624-A3EF29FB5F3D}" dt="2020-09-23T14:43:04.197" v="78" actId="20577"/>
        <pc:sldMkLst>
          <pc:docMk/>
          <pc:sldMk cId="3736575535" sldId="678"/>
        </pc:sldMkLst>
        <pc:spChg chg="mod">
          <ac:chgData name="Phillip Porter" userId="afc1cc5d4ac9832e" providerId="LiveId" clId="{3EADF99A-7BB0-48DC-B624-A3EF29FB5F3D}" dt="2020-09-17T03:08:39.472" v="41" actId="20577"/>
          <ac:spMkLst>
            <pc:docMk/>
            <pc:sldMk cId="3736575535" sldId="678"/>
            <ac:spMk id="2" creationId="{C38351E4-C187-4D42-8EA2-9B1EB808F13B}"/>
          </ac:spMkLst>
        </pc:spChg>
        <pc:spChg chg="mod">
          <ac:chgData name="Phillip Porter" userId="afc1cc5d4ac9832e" providerId="LiveId" clId="{3EADF99A-7BB0-48DC-B624-A3EF29FB5F3D}" dt="2020-09-23T14:43:04.197" v="78" actId="20577"/>
          <ac:spMkLst>
            <pc:docMk/>
            <pc:sldMk cId="3736575535" sldId="678"/>
            <ac:spMk id="6" creationId="{CB863068-D80E-4D53-ABCB-BCA8348B8D84}"/>
          </ac:spMkLst>
        </pc:spChg>
        <pc:spChg chg="add">
          <ac:chgData name="Phillip Porter" userId="afc1cc5d4ac9832e" providerId="LiveId" clId="{3EADF99A-7BB0-48DC-B624-A3EF29FB5F3D}" dt="2020-09-15T22:46:04.423" v="21"/>
          <ac:spMkLst>
            <pc:docMk/>
            <pc:sldMk cId="3736575535" sldId="678"/>
            <ac:spMk id="16" creationId="{CDA1A2E9-63FE-408D-A803-8E306ECAB4B3}"/>
          </ac:spMkLst>
        </pc:spChg>
        <pc:spChg chg="add">
          <ac:chgData name="Phillip Porter" userId="afc1cc5d4ac9832e" providerId="LiveId" clId="{3EADF99A-7BB0-48DC-B624-A3EF29FB5F3D}" dt="2020-09-15T22:46:04.423" v="21"/>
          <ac:spMkLst>
            <pc:docMk/>
            <pc:sldMk cId="3736575535" sldId="678"/>
            <ac:spMk id="17" creationId="{1A882A9F-F4E9-4E23-8F0B-20B5DF42EAA9}"/>
          </ac:spMkLst>
        </pc:spChg>
        <pc:spChg chg="add">
          <ac:chgData name="Phillip Porter" userId="afc1cc5d4ac9832e" providerId="LiveId" clId="{3EADF99A-7BB0-48DC-B624-A3EF29FB5F3D}" dt="2020-09-15T22:46:04.423" v="21"/>
          <ac:spMkLst>
            <pc:docMk/>
            <pc:sldMk cId="3736575535" sldId="678"/>
            <ac:spMk id="18" creationId="{FBE9F90C-C163-435B-9A68-D15C92D1CF2B}"/>
          </ac:spMkLst>
        </pc:spChg>
        <pc:spChg chg="add">
          <ac:chgData name="Phillip Porter" userId="afc1cc5d4ac9832e" providerId="LiveId" clId="{3EADF99A-7BB0-48DC-B624-A3EF29FB5F3D}" dt="2020-09-15T22:46:04.423" v="21"/>
          <ac:spMkLst>
            <pc:docMk/>
            <pc:sldMk cId="3736575535" sldId="678"/>
            <ac:spMk id="19" creationId="{2C910467-8185-45DD-B8A2-A88DF20DF6E0}"/>
          </ac:spMkLst>
        </pc:spChg>
      </pc:sldChg>
      <pc:sldChg chg="addSp modSp add mod ord">
        <pc:chgData name="Phillip Porter" userId="afc1cc5d4ac9832e" providerId="LiveId" clId="{3EADF99A-7BB0-48DC-B624-A3EF29FB5F3D}" dt="2020-09-23T14:43:11.901" v="82" actId="20577"/>
        <pc:sldMkLst>
          <pc:docMk/>
          <pc:sldMk cId="537830874" sldId="679"/>
        </pc:sldMkLst>
        <pc:spChg chg="mod">
          <ac:chgData name="Phillip Porter" userId="afc1cc5d4ac9832e" providerId="LiveId" clId="{3EADF99A-7BB0-48DC-B624-A3EF29FB5F3D}" dt="2020-09-17T17:07:38.567" v="46" actId="14100"/>
          <ac:spMkLst>
            <pc:docMk/>
            <pc:sldMk cId="537830874" sldId="679"/>
            <ac:spMk id="2" creationId="{C38351E4-C187-4D42-8EA2-9B1EB808F13B}"/>
          </ac:spMkLst>
        </pc:spChg>
        <pc:spChg chg="add mod">
          <ac:chgData name="Phillip Porter" userId="afc1cc5d4ac9832e" providerId="LiveId" clId="{3EADF99A-7BB0-48DC-B624-A3EF29FB5F3D}" dt="2020-09-17T17:08:54.432" v="74" actId="13926"/>
          <ac:spMkLst>
            <pc:docMk/>
            <pc:sldMk cId="537830874" sldId="679"/>
            <ac:spMk id="3" creationId="{419FFFE7-BD62-4B90-9D49-9807E339BC57}"/>
          </ac:spMkLst>
        </pc:spChg>
        <pc:spChg chg="mod">
          <ac:chgData name="Phillip Porter" userId="afc1cc5d4ac9832e" providerId="LiveId" clId="{3EADF99A-7BB0-48DC-B624-A3EF29FB5F3D}" dt="2020-09-23T14:43:11.901" v="82" actId="20577"/>
          <ac:spMkLst>
            <pc:docMk/>
            <pc:sldMk cId="537830874" sldId="679"/>
            <ac:spMk id="6" creationId="{CB863068-D80E-4D53-ABCB-BCA8348B8D8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6566A-3655-48A1-8977-8A33100B8B2C}" type="datetimeFigureOut">
              <a:rPr lang="en-US"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63FFB-3136-4B72-BF5D-978A58787A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8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63FFB-3136-4B72-BF5D-978A58787A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06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Janice – Here’s another ex of how to document your family history – using a Family Tree Model.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63FFB-3136-4B72-BF5D-978A58787A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04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Janice – here’s an example of how you can write it down….NOTE you do not have to be fancy the </a:t>
            </a:r>
            <a:r>
              <a:rPr lang="en-US" b="1" dirty="0"/>
              <a:t>key is to write it down. &amp; Share it with your Family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63FFB-3136-4B72-BF5D-978A58787A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17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Janice – Here’s another ex of how to document your family history – using a Family Tree Model.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63FFB-3136-4B72-BF5D-978A58787A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46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Janice – Here’s another ex of how to document your family history – using a Family Tree Model.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63FFB-3136-4B72-BF5D-978A58787A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68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66ADE-CDFB-4E67-973E-FD2A9A28F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01B585-756F-4372-ACF6-AD779A2FFB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F5F96-0A84-4EFD-B7D9-2FDD0F457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0B7B0-F51F-4257-AB50-8D5AB79D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57721-7088-4BC4-8641-1DAD95BB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15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1363-6D38-406D-B5BC-2D61E37C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DCBACF-8024-4E82-991B-4CBCAAA28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66BCA-7C08-4B9F-B621-17CFDED48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8476E-20C0-432D-B14B-4BD7A2F51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7D1A2-B2A5-4BBD-9D11-1B3074C4D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6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D00E90-831E-4A40-A704-9FB1EFCCF3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EE525F-CEA1-433A-AAC6-C07062189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287DD-FF0D-4EBE-BA27-9892BB3A7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AE9B7-044C-4FDC-90EE-B72B6ED1F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0E485-B53F-47EB-9EC2-D82F59AF4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0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D5B88-44D1-4D7D-9214-B73B2C7A6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55761-88B8-40A0-A505-E8DFB4231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68A4D-1BC4-4895-A210-1E61B6D60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79AED-2FF5-455C-AB54-542E90FD3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B7210-C833-46A6-85E9-18AC9C032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7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BF35C-8F06-444D-A062-37A28B6C1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445D9-A66E-4469-A497-00CDA2B5F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3899B-D64A-4DDA-AFC6-245B4F7CD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94F84-2298-4220-8092-407BE021F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1AB69-B951-4671-AFF7-1CFC4DEB8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67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B5E16-9F2B-44B0-91C5-B182B43C0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04EEE-A0B9-4B20-9EAB-8B38B43873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2A322-5743-44DC-8527-AE651176E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0E886B-B0DF-4462-8128-22F77A38D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790F61-EAA4-4764-97DB-3C4790230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A5B68-81E0-4FBA-8B27-EBB3DE33E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12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7A91A-8725-42C5-A9C9-FD818CF27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5B92A-BDA3-45D8-A2AA-393E1574F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D21650-0D56-4F5D-B328-47BC0AF16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D7A750-EFBE-4B3D-9075-DFA9FDD2DD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6FC0FD-07D3-44D7-9442-0842A90B98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9BF8C3-7799-4C64-8127-30005FB7C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96AE04-CC1C-47A1-A5D8-4F3FCADA4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310991-E4CD-44D6-AA6E-46A912C90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4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423E7-6E2D-48D1-8781-E3830E2AF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4A989E-9756-4BA8-8068-9774057FE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938305-4676-4A5A-84D5-1AC2B6AE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AEB9A-CCAB-4918-96F5-FE04B6436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1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EED9F9-BB2D-44AF-BB25-8885BE0DA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8C3E24-9ED2-496C-ABC6-79EB67A19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6CCF9-3A05-445B-BFCD-42A196610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7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5059C-197B-42F1-B584-5C4771B42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F1E78-CF7A-4872-A957-260E43DF2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F80306-8FE1-4FE2-9135-0444E0B67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6DAA7-EC41-415E-8C6D-E87586858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7A1B0-0AA3-4A5A-9148-6BE2BEDBD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820BA-48FB-4FB3-B7FF-871F7EE0F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51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55D87-4053-40E2-B8E0-D2600B736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451110-84E9-45A0-86A3-088B8DFD6B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E49B8-BA0F-4CB5-A658-3F52F7637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2A949-1854-4186-8A53-0C04F91F0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F6BD8-6A04-4FA3-BD6A-CA7ACE26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C7303-10E0-4DD5-BE37-134267BF5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3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FA290F-2359-4C3E-8612-054078DD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F763E-661F-4A85-8F49-E6E3AD535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3F7EC-C1F8-4F6E-B921-71E9FF6CC1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AE205-2BA0-4742-9E92-C2AA8BAF5B1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7A9D6-1AC3-4599-8038-4DBCA3EA1D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06755-5F1B-49CE-881A-CAAA7FDD7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1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0F544-A352-4D23-B851-60DAB5F829D8}"/>
              </a:ext>
            </a:extLst>
          </p:cNvPr>
          <p:cNvSpPr txBox="1"/>
          <p:nvPr/>
        </p:nvSpPr>
        <p:spPr>
          <a:xfrm>
            <a:off x="0" y="5328512"/>
            <a:ext cx="12191980" cy="8063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F07784-28D8-4437-A47F-619AFB056AC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" y="-5542"/>
            <a:ext cx="12236584" cy="68635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DDF9A4-3864-4A21-91BC-CF79FF48AE4B}"/>
              </a:ext>
            </a:extLst>
          </p:cNvPr>
          <p:cNvSpPr txBox="1"/>
          <p:nvPr/>
        </p:nvSpPr>
        <p:spPr>
          <a:xfrm>
            <a:off x="0" y="5167985"/>
            <a:ext cx="12192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eorgia" panose="02040502050405020303" pitchFamily="18" charset="0"/>
              </a:rPr>
              <a:t>Two Visual Representations of Your Family History</a:t>
            </a:r>
          </a:p>
        </p:txBody>
      </p:sp>
      <p:pic>
        <p:nvPicPr>
          <p:cNvPr id="7" name="Picture 6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06BD3663-22AF-4DC9-BFD1-0BA90847C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92" y="5257590"/>
            <a:ext cx="338567" cy="4048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380773-EB3A-4E27-8675-26B1A4B0E861}"/>
              </a:ext>
            </a:extLst>
          </p:cNvPr>
          <p:cNvSpPr/>
          <p:nvPr/>
        </p:nvSpPr>
        <p:spPr>
          <a:xfrm flipV="1">
            <a:off x="-20" y="5008729"/>
            <a:ext cx="12192000" cy="54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9F754D-188C-4559-9DDB-58E7BA106E18}"/>
              </a:ext>
            </a:extLst>
          </p:cNvPr>
          <p:cNvSpPr/>
          <p:nvPr/>
        </p:nvSpPr>
        <p:spPr>
          <a:xfrm flipV="1">
            <a:off x="-41906" y="5783265"/>
            <a:ext cx="12192000" cy="54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1AD743-81B3-4D84-ADFF-EEF3E6ECC11E}"/>
              </a:ext>
            </a:extLst>
          </p:cNvPr>
          <p:cNvSpPr txBox="1"/>
          <p:nvPr/>
        </p:nvSpPr>
        <p:spPr>
          <a:xfrm>
            <a:off x="-1" y="0"/>
            <a:ext cx="12236579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598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1918AF-B097-479A-BD6E-4E32E71B3CDE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200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1D34939-50AB-4F29-9FCD-DB3B84C7F657}"/>
              </a:ext>
            </a:extLst>
          </p:cNvPr>
          <p:cNvSpPr txBox="1">
            <a:spLocks/>
          </p:cNvSpPr>
          <p:nvPr/>
        </p:nvSpPr>
        <p:spPr>
          <a:xfrm>
            <a:off x="1523998" y="2731628"/>
            <a:ext cx="9144004" cy="792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Georgia" panose="02040502050405020303" pitchFamily="18" charset="0"/>
              </a:rPr>
              <a:t>Family Milestones Timeline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C7514D1-5BDF-4F70-8F8B-DBA694CD5666}"/>
              </a:ext>
            </a:extLst>
          </p:cNvPr>
          <p:cNvSpPr txBox="1">
            <a:spLocks/>
          </p:cNvSpPr>
          <p:nvPr/>
        </p:nvSpPr>
        <p:spPr>
          <a:xfrm>
            <a:off x="1523998" y="2008010"/>
            <a:ext cx="9470319" cy="65431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endParaRPr lang="en-US" dirty="0">
              <a:latin typeface="Georgia" panose="02040502050405020303" pitchFamily="18" charset="0"/>
            </a:endParaRPr>
          </a:p>
          <a:p>
            <a:pPr algn="l"/>
            <a:r>
              <a:rPr lang="en-US" sz="5100" b="1" dirty="0">
                <a:latin typeface="Georgia" panose="02040502050405020303" pitchFamily="18" charset="0"/>
              </a:rPr>
              <a:t>Two Visual Representations of Your Family History</a:t>
            </a: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9D93D56-6405-4FC4-BA8E-31FA612648EF}"/>
              </a:ext>
            </a:extLst>
          </p:cNvPr>
          <p:cNvSpPr txBox="1">
            <a:spLocks/>
          </p:cNvSpPr>
          <p:nvPr/>
        </p:nvSpPr>
        <p:spPr>
          <a:xfrm>
            <a:off x="1523998" y="3429000"/>
            <a:ext cx="9144004" cy="553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Georgia" panose="02040502050405020303" pitchFamily="18" charset="0"/>
              </a:rPr>
              <a:t>Family Tree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0AC6A6-D214-4249-9A3A-2F16A571C16E}"/>
              </a:ext>
            </a:extLst>
          </p:cNvPr>
          <p:cNvSpPr txBox="1"/>
          <p:nvPr/>
        </p:nvSpPr>
        <p:spPr>
          <a:xfrm>
            <a:off x="2408663" y="6506029"/>
            <a:ext cx="73486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Georgia" panose="02040502050405020303" pitchFamily="18" charset="0"/>
              </a:rPr>
              <a:t>© 2020 Copyright by Generations Empowerment Enterprises, LLC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4AD733A-447B-4AC2-B56C-E2537B07018D}"/>
              </a:ext>
            </a:extLst>
          </p:cNvPr>
          <p:cNvSpPr txBox="1">
            <a:spLocks/>
          </p:cNvSpPr>
          <p:nvPr/>
        </p:nvSpPr>
        <p:spPr>
          <a:xfrm>
            <a:off x="586740" y="716369"/>
            <a:ext cx="11018520" cy="6853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latin typeface="Georgia" panose="02040502050405020303" pitchFamily="18" charset="0"/>
              </a:rPr>
              <a:t>Chapter 4: Family History</a:t>
            </a:r>
            <a:endParaRPr lang="en-US" sz="4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25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1918AF-B097-479A-BD6E-4E32E71B3CDE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200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E3C5D60-2335-469D-8BCF-EEB2258F3946}"/>
              </a:ext>
            </a:extLst>
          </p:cNvPr>
          <p:cNvSpPr txBox="1">
            <a:spLocks/>
          </p:cNvSpPr>
          <p:nvPr/>
        </p:nvSpPr>
        <p:spPr>
          <a:xfrm>
            <a:off x="1546868" y="2559526"/>
            <a:ext cx="9177872" cy="3183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200" b="1" dirty="0">
                <a:latin typeface="Georgia" panose="02040502050405020303" pitchFamily="18" charset="0"/>
              </a:rPr>
              <a:t>Milestones Timeline</a:t>
            </a:r>
            <a:r>
              <a:rPr lang="en-US" sz="3200" dirty="0">
                <a:latin typeface="Georgia" panose="02040502050405020303" pitchFamily="18" charset="0"/>
              </a:rPr>
              <a:t>:  Per Merriam Webster Dictionary, a</a:t>
            </a:r>
            <a:r>
              <a:rPr lang="en-US" sz="3200" b="1" dirty="0">
                <a:latin typeface="Georgia" panose="02040502050405020303" pitchFamily="18" charset="0"/>
              </a:rPr>
              <a:t> </a:t>
            </a:r>
            <a:r>
              <a:rPr lang="en-US" sz="3200" dirty="0">
                <a:latin typeface="Georgia" panose="02040502050405020303" pitchFamily="18" charset="0"/>
              </a:rPr>
              <a:t>milestone</a:t>
            </a:r>
            <a:r>
              <a:rPr lang="en-US" sz="3200" b="1" dirty="0">
                <a:latin typeface="Georgia" panose="02040502050405020303" pitchFamily="18" charset="0"/>
              </a:rPr>
              <a:t> </a:t>
            </a:r>
            <a:r>
              <a:rPr lang="en-US" sz="3200" dirty="0">
                <a:latin typeface="Georgia" panose="02040502050405020303" pitchFamily="18" charset="0"/>
              </a:rPr>
              <a:t>is a stone by the side of a road that shows the distance in miles to a specified place, or </a:t>
            </a:r>
            <a:r>
              <a:rPr lang="en-US" sz="3200" b="1" dirty="0">
                <a:latin typeface="Georgia" panose="02040502050405020303" pitchFamily="18" charset="0"/>
              </a:rPr>
              <a:t>an important point in the progress or development of something </a:t>
            </a:r>
            <a:r>
              <a:rPr lang="en-US" sz="3200" b="1" i="1" u="sng" dirty="0">
                <a:latin typeface="Georgia" panose="02040502050405020303" pitchFamily="18" charset="0"/>
              </a:rPr>
              <a:t>(family)</a:t>
            </a:r>
            <a:r>
              <a:rPr lang="en-US" sz="3200" dirty="0">
                <a:latin typeface="Georgia" panose="02040502050405020303" pitchFamily="18" charset="0"/>
              </a:rPr>
              <a:t>: a very important event or advance</a:t>
            </a:r>
            <a:endParaRPr lang="en-US" sz="3200" dirty="0">
              <a:effectLst/>
              <a:latin typeface="Georgia" panose="02040502050405020303" pitchFamily="18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273779E-90A6-4BFC-BDBC-FF0435F98318}"/>
              </a:ext>
            </a:extLst>
          </p:cNvPr>
          <p:cNvSpPr txBox="1">
            <a:spLocks/>
          </p:cNvSpPr>
          <p:nvPr/>
        </p:nvSpPr>
        <p:spPr>
          <a:xfrm>
            <a:off x="1409770" y="1914092"/>
            <a:ext cx="9177872" cy="841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1" i="1" dirty="0">
                <a:latin typeface="Georgia" panose="02040502050405020303" pitchFamily="18" charset="0"/>
              </a:rPr>
              <a:t>Family Milestones Timeline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A13FDA-D7F5-4650-8C93-AFA62EC083B6}"/>
              </a:ext>
            </a:extLst>
          </p:cNvPr>
          <p:cNvSpPr txBox="1"/>
          <p:nvPr/>
        </p:nvSpPr>
        <p:spPr>
          <a:xfrm>
            <a:off x="2408663" y="6506029"/>
            <a:ext cx="73486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Georgia" panose="02040502050405020303" pitchFamily="18" charset="0"/>
              </a:rPr>
              <a:t>© 2020 Copyright by Generations Empowerment Enterprises, LLC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B4D3FEC-A471-4930-968A-4A49821052C7}"/>
              </a:ext>
            </a:extLst>
          </p:cNvPr>
          <p:cNvSpPr txBox="1">
            <a:spLocks/>
          </p:cNvSpPr>
          <p:nvPr/>
        </p:nvSpPr>
        <p:spPr>
          <a:xfrm>
            <a:off x="586740" y="716369"/>
            <a:ext cx="11018520" cy="6853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latin typeface="Georgia" panose="02040502050405020303" pitchFamily="18" charset="0"/>
              </a:rPr>
              <a:t>Chapter 4: Family History</a:t>
            </a:r>
            <a:endParaRPr lang="en-US" sz="4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418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1918AF-B097-479A-BD6E-4E32E71B3CDE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200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273779E-90A6-4BFC-BDBC-FF0435F98318}"/>
              </a:ext>
            </a:extLst>
          </p:cNvPr>
          <p:cNvSpPr txBox="1">
            <a:spLocks/>
          </p:cNvSpPr>
          <p:nvPr/>
        </p:nvSpPr>
        <p:spPr>
          <a:xfrm>
            <a:off x="1152734" y="1661513"/>
            <a:ext cx="9177872" cy="841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1" i="1">
                <a:latin typeface="Georgia" panose="02040502050405020303" pitchFamily="18" charset="0"/>
              </a:rPr>
              <a:t>Family Milestone Timeline</a:t>
            </a:r>
          </a:p>
        </p:txBody>
      </p:sp>
      <p:pic>
        <p:nvPicPr>
          <p:cNvPr id="7" name="Picture 6" descr="A close up of a screen&#10;&#10;Description automatically generated">
            <a:extLst>
              <a:ext uri="{FF2B5EF4-FFF2-40B4-BE49-F238E27FC236}">
                <a16:creationId xmlns:a16="http://schemas.microsoft.com/office/drawing/2014/main" id="{2B5657AA-3906-4690-9F42-6348D8E639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056186"/>
            <a:ext cx="8172450" cy="45972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65C3DA-F7E7-4B7F-B0E4-40A878E7C107}"/>
              </a:ext>
            </a:extLst>
          </p:cNvPr>
          <p:cNvSpPr txBox="1"/>
          <p:nvPr/>
        </p:nvSpPr>
        <p:spPr>
          <a:xfrm>
            <a:off x="2305050" y="6596390"/>
            <a:ext cx="73486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Georgia" panose="02040502050405020303" pitchFamily="18" charset="0"/>
              </a:rPr>
              <a:t>© 2020 Copyright by Generations Empowerment Enterprises, LLC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954D3B-F36E-4F42-BA7B-1D2B5967134E}"/>
              </a:ext>
            </a:extLst>
          </p:cNvPr>
          <p:cNvSpPr txBox="1">
            <a:spLocks/>
          </p:cNvSpPr>
          <p:nvPr/>
        </p:nvSpPr>
        <p:spPr>
          <a:xfrm>
            <a:off x="586740" y="716369"/>
            <a:ext cx="11018520" cy="6853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latin typeface="Georgia" panose="02040502050405020303" pitchFamily="18" charset="0"/>
              </a:rPr>
              <a:t>Chapter 4: Family History</a:t>
            </a:r>
            <a:endParaRPr lang="en-US" sz="4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017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1918AF-B097-479A-BD6E-4E32E71B3CDE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200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E3C5D60-2335-469D-8BCF-EEB2258F3946}"/>
              </a:ext>
            </a:extLst>
          </p:cNvPr>
          <p:cNvSpPr txBox="1">
            <a:spLocks/>
          </p:cNvSpPr>
          <p:nvPr/>
        </p:nvSpPr>
        <p:spPr>
          <a:xfrm>
            <a:off x="1546867" y="2559526"/>
            <a:ext cx="9177873" cy="2511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>
                <a:latin typeface="Georgia" panose="02040502050405020303" pitchFamily="18" charset="0"/>
              </a:rPr>
              <a:t>A family tree is a diagram showing the relationships between people in several generations of the family; a genealogical tree.  Create a family tree and share with your family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273779E-90A6-4BFC-BDBC-FF0435F98318}"/>
              </a:ext>
            </a:extLst>
          </p:cNvPr>
          <p:cNvSpPr txBox="1">
            <a:spLocks/>
          </p:cNvSpPr>
          <p:nvPr/>
        </p:nvSpPr>
        <p:spPr>
          <a:xfrm>
            <a:off x="1409770" y="1914092"/>
            <a:ext cx="9177872" cy="841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1" i="1" dirty="0">
                <a:latin typeface="Georgia" panose="02040502050405020303" pitchFamily="18" charset="0"/>
              </a:rPr>
              <a:t>Family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A13FDA-D7F5-4650-8C93-AFA62EC083B6}"/>
              </a:ext>
            </a:extLst>
          </p:cNvPr>
          <p:cNvSpPr txBox="1"/>
          <p:nvPr/>
        </p:nvSpPr>
        <p:spPr>
          <a:xfrm>
            <a:off x="2408663" y="6506029"/>
            <a:ext cx="73486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Georgia" panose="02040502050405020303" pitchFamily="18" charset="0"/>
              </a:rPr>
              <a:t>© 2020 Copyright by Generations Empowerment Enterprises, LLC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B4D3FEC-A471-4930-968A-4A49821052C7}"/>
              </a:ext>
            </a:extLst>
          </p:cNvPr>
          <p:cNvSpPr txBox="1">
            <a:spLocks/>
          </p:cNvSpPr>
          <p:nvPr/>
        </p:nvSpPr>
        <p:spPr>
          <a:xfrm>
            <a:off x="586740" y="716369"/>
            <a:ext cx="11018520" cy="6853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latin typeface="Georgia" panose="02040502050405020303" pitchFamily="18" charset="0"/>
              </a:rPr>
              <a:t>Chapter 4: Family History</a:t>
            </a:r>
            <a:endParaRPr lang="en-US" sz="4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958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1918AF-B097-479A-BD6E-4E32E71B3CDE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200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273779E-90A6-4BFC-BDBC-FF0435F98318}"/>
              </a:ext>
            </a:extLst>
          </p:cNvPr>
          <p:cNvSpPr txBox="1">
            <a:spLocks/>
          </p:cNvSpPr>
          <p:nvPr/>
        </p:nvSpPr>
        <p:spPr>
          <a:xfrm>
            <a:off x="1507064" y="1675336"/>
            <a:ext cx="9177872" cy="468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1" i="1" dirty="0">
                <a:latin typeface="Georgia" panose="02040502050405020303" pitchFamily="18" charset="0"/>
              </a:rPr>
              <a:t>Family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A13FDA-D7F5-4650-8C93-AFA62EC083B6}"/>
              </a:ext>
            </a:extLst>
          </p:cNvPr>
          <p:cNvSpPr txBox="1"/>
          <p:nvPr/>
        </p:nvSpPr>
        <p:spPr>
          <a:xfrm>
            <a:off x="2408663" y="6506029"/>
            <a:ext cx="73486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Georgia" panose="02040502050405020303" pitchFamily="18" charset="0"/>
              </a:rPr>
              <a:t>© 2020 Copyright by Generations Empowerment Enterprises, LLC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ACC71C-BF17-4914-83DF-557D2BB76CBA}"/>
              </a:ext>
            </a:extLst>
          </p:cNvPr>
          <p:cNvSpPr txBox="1">
            <a:spLocks/>
          </p:cNvSpPr>
          <p:nvPr/>
        </p:nvSpPr>
        <p:spPr>
          <a:xfrm>
            <a:off x="586740" y="716369"/>
            <a:ext cx="11018520" cy="6853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latin typeface="Georgia" panose="02040502050405020303" pitchFamily="18" charset="0"/>
              </a:rPr>
              <a:t>Chapter 4: Family History</a:t>
            </a:r>
            <a:endParaRPr lang="en-US" sz="4000" b="1" dirty="0">
              <a:latin typeface="Georgia" panose="02040502050405020303" pitchFamily="18" charset="0"/>
            </a:endParaRPr>
          </a:p>
        </p:txBody>
      </p:sp>
      <p:pic>
        <p:nvPicPr>
          <p:cNvPr id="13" name="Picture 12" descr="A close up of a keyboard&#10;&#10;Description automatically generated">
            <a:extLst>
              <a:ext uri="{FF2B5EF4-FFF2-40B4-BE49-F238E27FC236}">
                <a16:creationId xmlns:a16="http://schemas.microsoft.com/office/drawing/2014/main" id="{769A0A60-C5C6-406F-9C23-39990B792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878" y="2143427"/>
            <a:ext cx="5780049" cy="433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49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0F544-A352-4D23-B851-60DAB5F829D8}"/>
              </a:ext>
            </a:extLst>
          </p:cNvPr>
          <p:cNvSpPr txBox="1"/>
          <p:nvPr/>
        </p:nvSpPr>
        <p:spPr>
          <a:xfrm>
            <a:off x="0" y="5328512"/>
            <a:ext cx="12191980" cy="8063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F07784-28D8-4437-A47F-619AFB056AC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" y="-5542"/>
            <a:ext cx="12236584" cy="68635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DDF9A4-3864-4A21-91BC-CF79FF48AE4B}"/>
              </a:ext>
            </a:extLst>
          </p:cNvPr>
          <p:cNvSpPr txBox="1"/>
          <p:nvPr/>
        </p:nvSpPr>
        <p:spPr>
          <a:xfrm>
            <a:off x="0" y="5167985"/>
            <a:ext cx="12192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eorgia" panose="02040502050405020303" pitchFamily="18" charset="0"/>
              </a:rPr>
              <a:t>Two Visual Representations of Your Family History</a:t>
            </a:r>
          </a:p>
        </p:txBody>
      </p:sp>
      <p:pic>
        <p:nvPicPr>
          <p:cNvPr id="7" name="Picture 6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06BD3663-22AF-4DC9-BFD1-0BA90847C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92" y="5257590"/>
            <a:ext cx="338567" cy="4048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380773-EB3A-4E27-8675-26B1A4B0E861}"/>
              </a:ext>
            </a:extLst>
          </p:cNvPr>
          <p:cNvSpPr/>
          <p:nvPr/>
        </p:nvSpPr>
        <p:spPr>
          <a:xfrm flipV="1">
            <a:off x="-20" y="5008729"/>
            <a:ext cx="12192000" cy="54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9F754D-188C-4559-9DDB-58E7BA106E18}"/>
              </a:ext>
            </a:extLst>
          </p:cNvPr>
          <p:cNvSpPr/>
          <p:nvPr/>
        </p:nvSpPr>
        <p:spPr>
          <a:xfrm flipV="1">
            <a:off x="-41906" y="5783265"/>
            <a:ext cx="12192000" cy="54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1AD743-81B3-4D84-ADFF-EEF3E6ECC11E}"/>
              </a:ext>
            </a:extLst>
          </p:cNvPr>
          <p:cNvSpPr txBox="1"/>
          <p:nvPr/>
        </p:nvSpPr>
        <p:spPr>
          <a:xfrm>
            <a:off x="-1" y="0"/>
            <a:ext cx="12236579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535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285</Words>
  <Application>Microsoft Office PowerPoint</Application>
  <PresentationFormat>Widescreen</PresentationFormat>
  <Paragraphs>32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Georgia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 Porter</dc:creator>
  <cp:lastModifiedBy>Phillip Porter</cp:lastModifiedBy>
  <cp:revision>3</cp:revision>
  <cp:lastPrinted>2020-09-17T16:53:57Z</cp:lastPrinted>
  <dcterms:created xsi:type="dcterms:W3CDTF">2020-01-17T19:41:28Z</dcterms:created>
  <dcterms:modified xsi:type="dcterms:W3CDTF">2020-10-12T20:51:02Z</dcterms:modified>
</cp:coreProperties>
</file>