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828" r:id="rId2"/>
    <p:sldId id="831" r:id="rId3"/>
    <p:sldId id="540" r:id="rId4"/>
    <p:sldId id="663" r:id="rId5"/>
    <p:sldId id="832" r:id="rId6"/>
    <p:sldId id="824" r:id="rId7"/>
    <p:sldId id="755" r:id="rId8"/>
    <p:sldId id="757" r:id="rId9"/>
    <p:sldId id="820" r:id="rId10"/>
    <p:sldId id="756" r:id="rId11"/>
    <p:sldId id="785" r:id="rId12"/>
    <p:sldId id="759" r:id="rId13"/>
    <p:sldId id="858" r:id="rId14"/>
    <p:sldId id="839" r:id="rId15"/>
    <p:sldId id="833" r:id="rId16"/>
    <p:sldId id="834" r:id="rId17"/>
    <p:sldId id="835" r:id="rId18"/>
    <p:sldId id="837" r:id="rId19"/>
    <p:sldId id="836" r:id="rId20"/>
    <p:sldId id="823" r:id="rId21"/>
    <p:sldId id="838" r:id="rId22"/>
    <p:sldId id="847" r:id="rId23"/>
    <p:sldId id="840" r:id="rId24"/>
    <p:sldId id="841" r:id="rId25"/>
    <p:sldId id="861" r:id="rId26"/>
    <p:sldId id="842" r:id="rId27"/>
    <p:sldId id="844" r:id="rId28"/>
    <p:sldId id="843" r:id="rId29"/>
    <p:sldId id="845" r:id="rId30"/>
    <p:sldId id="846" r:id="rId31"/>
    <p:sldId id="848" r:id="rId32"/>
    <p:sldId id="849" r:id="rId33"/>
    <p:sldId id="850" r:id="rId34"/>
    <p:sldId id="851" r:id="rId35"/>
    <p:sldId id="852" r:id="rId36"/>
    <p:sldId id="853" r:id="rId37"/>
    <p:sldId id="854" r:id="rId38"/>
    <p:sldId id="859" r:id="rId39"/>
    <p:sldId id="860" r:id="rId40"/>
    <p:sldId id="862" r:id="rId41"/>
    <p:sldId id="857" r:id="rId42"/>
    <p:sldId id="856" r:id="rId43"/>
    <p:sldId id="761" r:id="rId44"/>
    <p:sldId id="829" r:id="rId4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varScale="1">
        <p:scale>
          <a:sx n="114" d="100"/>
          <a:sy n="114" d="100"/>
        </p:scale>
        <p:origin x="408" y="84"/>
      </p:cViewPr>
      <p:guideLst/>
    </p:cSldViewPr>
  </p:slideViewPr>
  <p:notesTextViewPr>
    <p:cViewPr>
      <p:scale>
        <a:sx n="1" d="1"/>
        <a:sy n="1" d="1"/>
      </p:scale>
      <p:origin x="0" y="0"/>
    </p:cViewPr>
  </p:notesTextViewPr>
  <p:sorterViewPr>
    <p:cViewPr>
      <p:scale>
        <a:sx n="100" d="100"/>
        <a:sy n="100" d="100"/>
      </p:scale>
      <p:origin x="0" y="-23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 Porter" userId="afc1cc5d4ac9832e" providerId="LiveId" clId="{5B7C9F16-4D62-4929-9C61-97DEA269AFF6}"/>
    <pc:docChg chg="custSel addSld delSld modSld sldOrd">
      <pc:chgData name="Phillip Porter" userId="afc1cc5d4ac9832e" providerId="LiveId" clId="{5B7C9F16-4D62-4929-9C61-97DEA269AFF6}" dt="2020-06-27T21:51:58.416" v="964" actId="1076"/>
      <pc:docMkLst>
        <pc:docMk/>
      </pc:docMkLst>
      <pc:sldChg chg="modSp">
        <pc:chgData name="Phillip Porter" userId="afc1cc5d4ac9832e" providerId="LiveId" clId="{5B7C9F16-4D62-4929-9C61-97DEA269AFF6}" dt="2020-06-18T18:18:48.157" v="301" actId="14826"/>
        <pc:sldMkLst>
          <pc:docMk/>
          <pc:sldMk cId="3484950229" sldId="258"/>
        </pc:sldMkLst>
        <pc:picChg chg="mod">
          <ac:chgData name="Phillip Porter" userId="afc1cc5d4ac9832e" providerId="LiveId" clId="{5B7C9F16-4D62-4929-9C61-97DEA269AFF6}" dt="2020-06-18T18:18:48.157" v="301" actId="14826"/>
          <ac:picMkLst>
            <pc:docMk/>
            <pc:sldMk cId="3484950229" sldId="258"/>
            <ac:picMk id="4" creationId="{629D04C0-B333-445F-A05C-825089F6D6B6}"/>
          </ac:picMkLst>
        </pc:picChg>
      </pc:sldChg>
      <pc:sldChg chg="del">
        <pc:chgData name="Phillip Porter" userId="afc1cc5d4ac9832e" providerId="LiveId" clId="{5B7C9F16-4D62-4929-9C61-97DEA269AFF6}" dt="2020-06-18T18:17:23.467" v="294" actId="2696"/>
        <pc:sldMkLst>
          <pc:docMk/>
          <pc:sldMk cId="1069757259" sldId="315"/>
        </pc:sldMkLst>
      </pc:sldChg>
      <pc:sldChg chg="del">
        <pc:chgData name="Phillip Porter" userId="afc1cc5d4ac9832e" providerId="LiveId" clId="{5B7C9F16-4D62-4929-9C61-97DEA269AFF6}" dt="2020-06-18T18:12:36.478" v="212" actId="2696"/>
        <pc:sldMkLst>
          <pc:docMk/>
          <pc:sldMk cId="4189372309" sldId="392"/>
        </pc:sldMkLst>
      </pc:sldChg>
      <pc:sldChg chg="del">
        <pc:chgData name="Phillip Porter" userId="afc1cc5d4ac9832e" providerId="LiveId" clId="{5B7C9F16-4D62-4929-9C61-97DEA269AFF6}" dt="2020-06-18T18:17:23.467" v="294" actId="2696"/>
        <pc:sldMkLst>
          <pc:docMk/>
          <pc:sldMk cId="2459961365" sldId="425"/>
        </pc:sldMkLst>
      </pc:sldChg>
      <pc:sldChg chg="del">
        <pc:chgData name="Phillip Porter" userId="afc1cc5d4ac9832e" providerId="LiveId" clId="{5B7C9F16-4D62-4929-9C61-97DEA269AFF6}" dt="2020-06-18T18:17:23.467" v="294" actId="2696"/>
        <pc:sldMkLst>
          <pc:docMk/>
          <pc:sldMk cId="1543496462" sldId="426"/>
        </pc:sldMkLst>
      </pc:sldChg>
      <pc:sldChg chg="del">
        <pc:chgData name="Phillip Porter" userId="afc1cc5d4ac9832e" providerId="LiveId" clId="{5B7C9F16-4D62-4929-9C61-97DEA269AFF6}" dt="2020-06-18T17:56:14.334" v="0" actId="2696"/>
        <pc:sldMkLst>
          <pc:docMk/>
          <pc:sldMk cId="2472258623" sldId="427"/>
        </pc:sldMkLst>
      </pc:sldChg>
      <pc:sldChg chg="del">
        <pc:chgData name="Phillip Porter" userId="afc1cc5d4ac9832e" providerId="LiveId" clId="{5B7C9F16-4D62-4929-9C61-97DEA269AFF6}" dt="2020-06-18T18:07:55.596" v="135" actId="2696"/>
        <pc:sldMkLst>
          <pc:docMk/>
          <pc:sldMk cId="2502640052" sldId="529"/>
        </pc:sldMkLst>
      </pc:sldChg>
      <pc:sldChg chg="modSp mod">
        <pc:chgData name="Phillip Porter" userId="afc1cc5d4ac9832e" providerId="LiveId" clId="{5B7C9F16-4D62-4929-9C61-97DEA269AFF6}" dt="2020-06-18T17:58:47.487" v="51" actId="20577"/>
        <pc:sldMkLst>
          <pc:docMk/>
          <pc:sldMk cId="3077025898" sldId="540"/>
        </pc:sldMkLst>
        <pc:spChg chg="mod">
          <ac:chgData name="Phillip Porter" userId="afc1cc5d4ac9832e" providerId="LiveId" clId="{5B7C9F16-4D62-4929-9C61-97DEA269AFF6}" dt="2020-06-18T17:58:47.487" v="51" actId="20577"/>
          <ac:spMkLst>
            <pc:docMk/>
            <pc:sldMk cId="3077025898" sldId="540"/>
            <ac:spMk id="10" creationId="{378ADD87-1B9A-4C05-A591-883EF814C47C}"/>
          </ac:spMkLst>
        </pc:spChg>
      </pc:sldChg>
      <pc:sldChg chg="modSp mod">
        <pc:chgData name="Phillip Porter" userId="afc1cc5d4ac9832e" providerId="LiveId" clId="{5B7C9F16-4D62-4929-9C61-97DEA269AFF6}" dt="2020-06-27T20:48:34.438" v="352" actId="1076"/>
        <pc:sldMkLst>
          <pc:docMk/>
          <pc:sldMk cId="3698458987" sldId="544"/>
        </pc:sldMkLst>
        <pc:spChg chg="mod">
          <ac:chgData name="Phillip Porter" userId="afc1cc5d4ac9832e" providerId="LiveId" clId="{5B7C9F16-4D62-4929-9C61-97DEA269AFF6}" dt="2020-06-27T20:48:34.438" v="352" actId="1076"/>
          <ac:spMkLst>
            <pc:docMk/>
            <pc:sldMk cId="3698458987" sldId="544"/>
            <ac:spMk id="24" creationId="{991BE0EE-A6E7-4E72-B0BB-D7E1B462C2CF}"/>
          </ac:spMkLst>
        </pc:spChg>
      </pc:sldChg>
      <pc:sldChg chg="modSp mod ord">
        <pc:chgData name="Phillip Porter" userId="afc1cc5d4ac9832e" providerId="LiveId" clId="{5B7C9F16-4D62-4929-9C61-97DEA269AFF6}" dt="2020-06-27T20:48:04.159" v="351" actId="20577"/>
        <pc:sldMkLst>
          <pc:docMk/>
          <pc:sldMk cId="3398599012" sldId="661"/>
        </pc:sldMkLst>
        <pc:spChg chg="mod">
          <ac:chgData name="Phillip Porter" userId="afc1cc5d4ac9832e" providerId="LiveId" clId="{5B7C9F16-4D62-4929-9C61-97DEA269AFF6}" dt="2020-06-27T20:48:04.159" v="351" actId="20577"/>
          <ac:spMkLst>
            <pc:docMk/>
            <pc:sldMk cId="3398599012" sldId="661"/>
            <ac:spMk id="2" creationId="{F691FD2D-23E5-4A11-A765-81035D82E174}"/>
          </ac:spMkLst>
        </pc:spChg>
      </pc:sldChg>
      <pc:sldChg chg="addSp delSp modSp mod delAnim modAnim">
        <pc:chgData name="Phillip Porter" userId="afc1cc5d4ac9832e" providerId="LiveId" clId="{5B7C9F16-4D62-4929-9C61-97DEA269AFF6}" dt="2020-06-18T18:07:25.015" v="130"/>
        <pc:sldMkLst>
          <pc:docMk/>
          <pc:sldMk cId="1869501165" sldId="663"/>
        </pc:sldMkLst>
        <pc:spChg chg="add del mod">
          <ac:chgData name="Phillip Porter" userId="afc1cc5d4ac9832e" providerId="LiveId" clId="{5B7C9F16-4D62-4929-9C61-97DEA269AFF6}" dt="2020-06-18T18:01:44.583" v="66" actId="21"/>
          <ac:spMkLst>
            <pc:docMk/>
            <pc:sldMk cId="1869501165" sldId="663"/>
            <ac:spMk id="2" creationId="{CFB380A0-011A-4469-A8AB-E1089E314C49}"/>
          </ac:spMkLst>
        </pc:spChg>
        <pc:spChg chg="add mod">
          <ac:chgData name="Phillip Porter" userId="afc1cc5d4ac9832e" providerId="LiveId" clId="{5B7C9F16-4D62-4929-9C61-97DEA269AFF6}" dt="2020-06-18T18:05:38.749" v="105" actId="1076"/>
          <ac:spMkLst>
            <pc:docMk/>
            <pc:sldMk cId="1869501165" sldId="663"/>
            <ac:spMk id="3" creationId="{163DA1C0-9691-4F37-B930-65956F54F80E}"/>
          </ac:spMkLst>
        </pc:spChg>
        <pc:spChg chg="add mod">
          <ac:chgData name="Phillip Porter" userId="afc1cc5d4ac9832e" providerId="LiveId" clId="{5B7C9F16-4D62-4929-9C61-97DEA269AFF6}" dt="2020-06-18T18:05:57.781" v="107" actId="1076"/>
          <ac:spMkLst>
            <pc:docMk/>
            <pc:sldMk cId="1869501165" sldId="663"/>
            <ac:spMk id="5" creationId="{A41D92AE-B8AE-49D4-AC47-2605EA4987C0}"/>
          </ac:spMkLst>
        </pc:spChg>
        <pc:spChg chg="add mod">
          <ac:chgData name="Phillip Porter" userId="afc1cc5d4ac9832e" providerId="LiveId" clId="{5B7C9F16-4D62-4929-9C61-97DEA269AFF6}" dt="2020-06-18T18:05:51.869" v="106" actId="1076"/>
          <ac:spMkLst>
            <pc:docMk/>
            <pc:sldMk cId="1869501165" sldId="663"/>
            <ac:spMk id="6" creationId="{5AAAD972-B852-49A4-B71B-DD04341661CA}"/>
          </ac:spMkLst>
        </pc:spChg>
        <pc:spChg chg="del">
          <ac:chgData name="Phillip Porter" userId="afc1cc5d4ac9832e" providerId="LiveId" clId="{5B7C9F16-4D62-4929-9C61-97DEA269AFF6}" dt="2020-06-18T18:01:02.717" v="61" actId="21"/>
          <ac:spMkLst>
            <pc:docMk/>
            <pc:sldMk cId="1869501165" sldId="663"/>
            <ac:spMk id="7" creationId="{63EAA9BB-B2E4-4C92-935B-4847C3DB16D1}"/>
          </ac:spMkLst>
        </pc:spChg>
        <pc:spChg chg="add mod">
          <ac:chgData name="Phillip Porter" userId="afc1cc5d4ac9832e" providerId="LiveId" clId="{5B7C9F16-4D62-4929-9C61-97DEA269AFF6}" dt="2020-06-18T18:06:14.943" v="111" actId="14100"/>
          <ac:spMkLst>
            <pc:docMk/>
            <pc:sldMk cId="1869501165" sldId="663"/>
            <ac:spMk id="8" creationId="{5D47B947-0777-4B2D-9DE4-872FBA4AE6F0}"/>
          </ac:spMkLst>
        </pc:spChg>
        <pc:spChg chg="add mod">
          <ac:chgData name="Phillip Porter" userId="afc1cc5d4ac9832e" providerId="LiveId" clId="{5B7C9F16-4D62-4929-9C61-97DEA269AFF6}" dt="2020-06-18T18:06:40.374" v="118" actId="14100"/>
          <ac:spMkLst>
            <pc:docMk/>
            <pc:sldMk cId="1869501165" sldId="663"/>
            <ac:spMk id="9" creationId="{3909680E-377A-4505-AF4C-2BC5F7CE446D}"/>
          </ac:spMkLst>
        </pc:spChg>
        <pc:spChg chg="add mod">
          <ac:chgData name="Phillip Porter" userId="afc1cc5d4ac9832e" providerId="LiveId" clId="{5B7C9F16-4D62-4929-9C61-97DEA269AFF6}" dt="2020-06-18T18:06:36.414" v="117" actId="1076"/>
          <ac:spMkLst>
            <pc:docMk/>
            <pc:sldMk cId="1869501165" sldId="663"/>
            <ac:spMk id="11" creationId="{D84B21A4-D687-4CC0-A3EC-22028698E54F}"/>
          </ac:spMkLst>
        </pc:spChg>
        <pc:spChg chg="add mod">
          <ac:chgData name="Phillip Porter" userId="afc1cc5d4ac9832e" providerId="LiveId" clId="{5B7C9F16-4D62-4929-9C61-97DEA269AFF6}" dt="2020-06-18T18:06:59.318" v="123" actId="14100"/>
          <ac:spMkLst>
            <pc:docMk/>
            <pc:sldMk cId="1869501165" sldId="663"/>
            <ac:spMk id="12" creationId="{8C7E75E4-E589-4C28-8764-8785B4092F0F}"/>
          </ac:spMkLst>
        </pc:spChg>
        <pc:spChg chg="del">
          <ac:chgData name="Phillip Porter" userId="afc1cc5d4ac9832e" providerId="LiveId" clId="{5B7C9F16-4D62-4929-9C61-97DEA269AFF6}" dt="2020-06-18T18:00:58.325" v="60" actId="21"/>
          <ac:spMkLst>
            <pc:docMk/>
            <pc:sldMk cId="1869501165" sldId="663"/>
            <ac:spMk id="20" creationId="{D264E3EC-52B0-42A5-8FF8-CFA5EB46C8E3}"/>
          </ac:spMkLst>
        </pc:spChg>
        <pc:spChg chg="del">
          <ac:chgData name="Phillip Porter" userId="afc1cc5d4ac9832e" providerId="LiveId" clId="{5B7C9F16-4D62-4929-9C61-97DEA269AFF6}" dt="2020-06-18T18:00:54.466" v="59" actId="21"/>
          <ac:spMkLst>
            <pc:docMk/>
            <pc:sldMk cId="1869501165" sldId="663"/>
            <ac:spMk id="23" creationId="{5D14E3B4-251F-40B1-AD68-60BAE168D953}"/>
          </ac:spMkLst>
        </pc:spChg>
        <pc:spChg chg="del">
          <ac:chgData name="Phillip Porter" userId="afc1cc5d4ac9832e" providerId="LiveId" clId="{5B7C9F16-4D62-4929-9C61-97DEA269AFF6}" dt="2020-06-18T18:00:51.391" v="58" actId="21"/>
          <ac:spMkLst>
            <pc:docMk/>
            <pc:sldMk cId="1869501165" sldId="663"/>
            <ac:spMk id="33" creationId="{6A52E7BD-4C9D-4B41-9982-63099861E30A}"/>
          </ac:spMkLst>
        </pc:spChg>
        <pc:spChg chg="del">
          <ac:chgData name="Phillip Porter" userId="afc1cc5d4ac9832e" providerId="LiveId" clId="{5B7C9F16-4D62-4929-9C61-97DEA269AFF6}" dt="2020-06-18T18:00:48.341" v="57" actId="21"/>
          <ac:spMkLst>
            <pc:docMk/>
            <pc:sldMk cId="1869501165" sldId="663"/>
            <ac:spMk id="34" creationId="{1A1C6948-EE36-4972-AF3A-41CEF5C78316}"/>
          </ac:spMkLst>
        </pc:spChg>
        <pc:spChg chg="del">
          <ac:chgData name="Phillip Porter" userId="afc1cc5d4ac9832e" providerId="LiveId" clId="{5B7C9F16-4D62-4929-9C61-97DEA269AFF6}" dt="2020-06-18T18:00:44.897" v="56" actId="21"/>
          <ac:spMkLst>
            <pc:docMk/>
            <pc:sldMk cId="1869501165" sldId="663"/>
            <ac:spMk id="36" creationId="{85F5E8CE-CDDA-436C-BF6A-3678AE0EB780}"/>
          </ac:spMkLst>
        </pc:spChg>
        <pc:spChg chg="del">
          <ac:chgData name="Phillip Porter" userId="afc1cc5d4ac9832e" providerId="LiveId" clId="{5B7C9F16-4D62-4929-9C61-97DEA269AFF6}" dt="2020-06-18T18:00:41.810" v="55" actId="21"/>
          <ac:spMkLst>
            <pc:docMk/>
            <pc:sldMk cId="1869501165" sldId="663"/>
            <ac:spMk id="37" creationId="{F11D6246-597C-4D9B-92C8-BD85AFDDB5BF}"/>
          </ac:spMkLst>
        </pc:spChg>
      </pc:sldChg>
      <pc:sldChg chg="del">
        <pc:chgData name="Phillip Porter" userId="afc1cc5d4ac9832e" providerId="LiveId" clId="{5B7C9F16-4D62-4929-9C61-97DEA269AFF6}" dt="2020-06-18T17:59:42.931" v="52" actId="2696"/>
        <pc:sldMkLst>
          <pc:docMk/>
          <pc:sldMk cId="2995609468" sldId="700"/>
        </pc:sldMkLst>
      </pc:sldChg>
      <pc:sldChg chg="del ord">
        <pc:chgData name="Phillip Porter" userId="afc1cc5d4ac9832e" providerId="LiveId" clId="{5B7C9F16-4D62-4929-9C61-97DEA269AFF6}" dt="2020-06-18T18:07:39.694" v="131" actId="2696"/>
        <pc:sldMkLst>
          <pc:docMk/>
          <pc:sldMk cId="270109232" sldId="701"/>
        </pc:sldMkLst>
      </pc:sldChg>
      <pc:sldChg chg="del">
        <pc:chgData name="Phillip Porter" userId="afc1cc5d4ac9832e" providerId="LiveId" clId="{5B7C9F16-4D62-4929-9C61-97DEA269AFF6}" dt="2020-06-18T18:10:19.326" v="200" actId="2696"/>
        <pc:sldMkLst>
          <pc:docMk/>
          <pc:sldMk cId="2921919891" sldId="733"/>
        </pc:sldMkLst>
      </pc:sldChg>
      <pc:sldChg chg="del">
        <pc:chgData name="Phillip Porter" userId="afc1cc5d4ac9832e" providerId="LiveId" clId="{5B7C9F16-4D62-4929-9C61-97DEA269AFF6}" dt="2020-06-18T18:10:19.326" v="200" actId="2696"/>
        <pc:sldMkLst>
          <pc:docMk/>
          <pc:sldMk cId="1565339154" sldId="744"/>
        </pc:sldMkLst>
      </pc:sldChg>
      <pc:sldChg chg="del">
        <pc:chgData name="Phillip Porter" userId="afc1cc5d4ac9832e" providerId="LiveId" clId="{5B7C9F16-4D62-4929-9C61-97DEA269AFF6}" dt="2020-06-18T18:10:19.326" v="200" actId="2696"/>
        <pc:sldMkLst>
          <pc:docMk/>
          <pc:sldMk cId="4043546062" sldId="745"/>
        </pc:sldMkLst>
      </pc:sldChg>
      <pc:sldChg chg="delSp del mod ord">
        <pc:chgData name="Phillip Porter" userId="afc1cc5d4ac9832e" providerId="LiveId" clId="{5B7C9F16-4D62-4929-9C61-97DEA269AFF6}" dt="2020-06-18T18:10:34.871" v="203" actId="2696"/>
        <pc:sldMkLst>
          <pc:docMk/>
          <pc:sldMk cId="1540030109" sldId="746"/>
        </pc:sldMkLst>
        <pc:spChg chg="del">
          <ac:chgData name="Phillip Porter" userId="afc1cc5d4ac9832e" providerId="LiveId" clId="{5B7C9F16-4D62-4929-9C61-97DEA269AFF6}" dt="2020-06-18T18:08:03.761" v="136" actId="21"/>
          <ac:spMkLst>
            <pc:docMk/>
            <pc:sldMk cId="1540030109" sldId="746"/>
            <ac:spMk id="6" creationId="{D6B24FDC-970F-4C15-87AB-AC2EA6B62D98}"/>
          </ac:spMkLst>
        </pc:spChg>
      </pc:sldChg>
      <pc:sldChg chg="del">
        <pc:chgData name="Phillip Porter" userId="afc1cc5d4ac9832e" providerId="LiveId" clId="{5B7C9F16-4D62-4929-9C61-97DEA269AFF6}" dt="2020-06-18T18:10:19.326" v="200" actId="2696"/>
        <pc:sldMkLst>
          <pc:docMk/>
          <pc:sldMk cId="732716342" sldId="747"/>
        </pc:sldMkLst>
      </pc:sldChg>
      <pc:sldChg chg="del">
        <pc:chgData name="Phillip Porter" userId="afc1cc5d4ac9832e" providerId="LiveId" clId="{5B7C9F16-4D62-4929-9C61-97DEA269AFF6}" dt="2020-06-18T18:10:19.326" v="200" actId="2696"/>
        <pc:sldMkLst>
          <pc:docMk/>
          <pc:sldMk cId="12265477" sldId="748"/>
        </pc:sldMkLst>
      </pc:sldChg>
      <pc:sldChg chg="addSp delSp modSp mod ord">
        <pc:chgData name="Phillip Porter" userId="afc1cc5d4ac9832e" providerId="LiveId" clId="{5B7C9F16-4D62-4929-9C61-97DEA269AFF6}" dt="2020-06-23T16:00:03.985" v="349" actId="21"/>
        <pc:sldMkLst>
          <pc:docMk/>
          <pc:sldMk cId="39349072" sldId="749"/>
        </pc:sldMkLst>
        <pc:spChg chg="add mod">
          <ac:chgData name="Phillip Porter" userId="afc1cc5d4ac9832e" providerId="LiveId" clId="{5B7C9F16-4D62-4929-9C61-97DEA269AFF6}" dt="2020-06-18T18:21:27.837" v="321" actId="207"/>
          <ac:spMkLst>
            <pc:docMk/>
            <pc:sldMk cId="39349072" sldId="749"/>
            <ac:spMk id="3" creationId="{4DA0C7B8-4C4C-42CC-B3BE-B0DCF64EAF5F}"/>
          </ac:spMkLst>
        </pc:spChg>
        <pc:spChg chg="mod">
          <ac:chgData name="Phillip Porter" userId="afc1cc5d4ac9832e" providerId="LiveId" clId="{5B7C9F16-4D62-4929-9C61-97DEA269AFF6}" dt="2020-06-18T18:09:14.859" v="199" actId="115"/>
          <ac:spMkLst>
            <pc:docMk/>
            <pc:sldMk cId="39349072" sldId="749"/>
            <ac:spMk id="6" creationId="{CB863068-D80E-4D53-ABCB-BCA8348B8D84}"/>
          </ac:spMkLst>
        </pc:spChg>
        <pc:spChg chg="del mod">
          <ac:chgData name="Phillip Porter" userId="afc1cc5d4ac9832e" providerId="LiveId" clId="{5B7C9F16-4D62-4929-9C61-97DEA269AFF6}" dt="2020-06-23T15:57:30.687" v="343" actId="21"/>
          <ac:spMkLst>
            <pc:docMk/>
            <pc:sldMk cId="39349072" sldId="749"/>
            <ac:spMk id="12" creationId="{C3C46B55-B516-43ED-9909-9615325A49D5}"/>
          </ac:spMkLst>
        </pc:spChg>
        <pc:spChg chg="add del mod">
          <ac:chgData name="Phillip Porter" userId="afc1cc5d4ac9832e" providerId="LiveId" clId="{5B7C9F16-4D62-4929-9C61-97DEA269AFF6}" dt="2020-06-23T16:00:03.985" v="349" actId="21"/>
          <ac:spMkLst>
            <pc:docMk/>
            <pc:sldMk cId="39349072" sldId="749"/>
            <ac:spMk id="13" creationId="{DAE4B2C4-D913-4FCE-B294-E9B4ABC2DDA7}"/>
          </ac:spMkLst>
        </pc:spChg>
        <pc:spChg chg="add mod">
          <ac:chgData name="Phillip Porter" userId="afc1cc5d4ac9832e" providerId="LiveId" clId="{5B7C9F16-4D62-4929-9C61-97DEA269AFF6}" dt="2020-06-23T15:57:56.132" v="345"/>
          <ac:spMkLst>
            <pc:docMk/>
            <pc:sldMk cId="39349072" sldId="749"/>
            <ac:spMk id="14" creationId="{9DAB93A3-187C-41A4-9CB1-BD58553D258D}"/>
          </ac:spMkLst>
        </pc:spChg>
      </pc:sldChg>
      <pc:sldChg chg="del">
        <pc:chgData name="Phillip Porter" userId="afc1cc5d4ac9832e" providerId="LiveId" clId="{5B7C9F16-4D62-4929-9C61-97DEA269AFF6}" dt="2020-06-18T18:17:23.467" v="294" actId="2696"/>
        <pc:sldMkLst>
          <pc:docMk/>
          <pc:sldMk cId="2943147075" sldId="750"/>
        </pc:sldMkLst>
      </pc:sldChg>
      <pc:sldChg chg="del">
        <pc:chgData name="Phillip Porter" userId="afc1cc5d4ac9832e" providerId="LiveId" clId="{5B7C9F16-4D62-4929-9C61-97DEA269AFF6}" dt="2020-06-18T18:17:23.467" v="294" actId="2696"/>
        <pc:sldMkLst>
          <pc:docMk/>
          <pc:sldMk cId="3736142613" sldId="751"/>
        </pc:sldMkLst>
      </pc:sldChg>
      <pc:sldChg chg="del">
        <pc:chgData name="Phillip Porter" userId="afc1cc5d4ac9832e" providerId="LiveId" clId="{5B7C9F16-4D62-4929-9C61-97DEA269AFF6}" dt="2020-06-18T18:10:19.326" v="200" actId="2696"/>
        <pc:sldMkLst>
          <pc:docMk/>
          <pc:sldMk cId="2366426196" sldId="752"/>
        </pc:sldMkLst>
      </pc:sldChg>
      <pc:sldChg chg="del">
        <pc:chgData name="Phillip Porter" userId="afc1cc5d4ac9832e" providerId="LiveId" clId="{5B7C9F16-4D62-4929-9C61-97DEA269AFF6}" dt="2020-06-18T18:10:19.326" v="200" actId="2696"/>
        <pc:sldMkLst>
          <pc:docMk/>
          <pc:sldMk cId="1202887558" sldId="753"/>
        </pc:sldMkLst>
      </pc:sldChg>
      <pc:sldChg chg="del">
        <pc:chgData name="Phillip Porter" userId="afc1cc5d4ac9832e" providerId="LiveId" clId="{5B7C9F16-4D62-4929-9C61-97DEA269AFF6}" dt="2020-06-18T18:10:19.326" v="200" actId="2696"/>
        <pc:sldMkLst>
          <pc:docMk/>
          <pc:sldMk cId="1252336323" sldId="754"/>
        </pc:sldMkLst>
      </pc:sldChg>
      <pc:sldChg chg="delSp modSp mod ord">
        <pc:chgData name="Phillip Porter" userId="afc1cc5d4ac9832e" providerId="LiveId" clId="{5B7C9F16-4D62-4929-9C61-97DEA269AFF6}" dt="2020-06-18T18:25:47.867" v="339" actId="1076"/>
        <pc:sldMkLst>
          <pc:docMk/>
          <pc:sldMk cId="44025965" sldId="755"/>
        </pc:sldMkLst>
        <pc:spChg chg="del">
          <ac:chgData name="Phillip Porter" userId="afc1cc5d4ac9832e" providerId="LiveId" clId="{5B7C9F16-4D62-4929-9C61-97DEA269AFF6}" dt="2020-06-18T18:12:49.150" v="215" actId="21"/>
          <ac:spMkLst>
            <pc:docMk/>
            <pc:sldMk cId="44025965" sldId="755"/>
            <ac:spMk id="6" creationId="{D6B24FDC-970F-4C15-87AB-AC2EA6B62D98}"/>
          </ac:spMkLst>
        </pc:spChg>
        <pc:spChg chg="mod">
          <ac:chgData name="Phillip Porter" userId="afc1cc5d4ac9832e" providerId="LiveId" clId="{5B7C9F16-4D62-4929-9C61-97DEA269AFF6}" dt="2020-06-18T18:25:47.867" v="339" actId="1076"/>
          <ac:spMkLst>
            <pc:docMk/>
            <pc:sldMk cId="44025965" sldId="755"/>
            <ac:spMk id="13" creationId="{84D4BFF0-58D4-49FB-9EB3-6A8EB74B92F5}"/>
          </ac:spMkLst>
        </pc:spChg>
      </pc:sldChg>
      <pc:sldChg chg="addSp delSp modSp mod ord">
        <pc:chgData name="Phillip Porter" userId="afc1cc5d4ac9832e" providerId="LiveId" clId="{5B7C9F16-4D62-4929-9C61-97DEA269AFF6}" dt="2020-06-18T18:14:25.685" v="250"/>
        <pc:sldMkLst>
          <pc:docMk/>
          <pc:sldMk cId="1005570700" sldId="756"/>
        </pc:sldMkLst>
        <pc:spChg chg="del">
          <ac:chgData name="Phillip Porter" userId="afc1cc5d4ac9832e" providerId="LiveId" clId="{5B7C9F16-4D62-4929-9C61-97DEA269AFF6}" dt="2020-06-18T18:10:48.675" v="204" actId="21"/>
          <ac:spMkLst>
            <pc:docMk/>
            <pc:sldMk cId="1005570700" sldId="756"/>
            <ac:spMk id="6" creationId="{8ED5770F-DB8A-4E31-86BB-6E5AE6C54892}"/>
          </ac:spMkLst>
        </pc:spChg>
        <pc:spChg chg="add mod">
          <ac:chgData name="Phillip Porter" userId="afc1cc5d4ac9832e" providerId="LiveId" clId="{5B7C9F16-4D62-4929-9C61-97DEA269AFF6}" dt="2020-06-18T18:14:25.685" v="250"/>
          <ac:spMkLst>
            <pc:docMk/>
            <pc:sldMk cId="1005570700" sldId="756"/>
            <ac:spMk id="9" creationId="{AF9EE26C-EBD6-4297-9978-0198248B8007}"/>
          </ac:spMkLst>
        </pc:spChg>
      </pc:sldChg>
      <pc:sldChg chg="addSp delSp modSp mod ord modAnim">
        <pc:chgData name="Phillip Porter" userId="afc1cc5d4ac9832e" providerId="LiveId" clId="{5B7C9F16-4D62-4929-9C61-97DEA269AFF6}" dt="2020-06-27T20:51:48.988" v="363"/>
        <pc:sldMkLst>
          <pc:docMk/>
          <pc:sldMk cId="3304433769" sldId="757"/>
        </pc:sldMkLst>
        <pc:spChg chg="del">
          <ac:chgData name="Phillip Porter" userId="afc1cc5d4ac9832e" providerId="LiveId" clId="{5B7C9F16-4D62-4929-9C61-97DEA269AFF6}" dt="2020-06-18T18:12:44.305" v="214" actId="21"/>
          <ac:spMkLst>
            <pc:docMk/>
            <pc:sldMk cId="3304433769" sldId="757"/>
            <ac:spMk id="8" creationId="{39650D0B-B8FE-416A-ABAB-E722F1D083A1}"/>
          </ac:spMkLst>
        </pc:spChg>
        <pc:spChg chg="mod">
          <ac:chgData name="Phillip Porter" userId="afc1cc5d4ac9832e" providerId="LiveId" clId="{5B7C9F16-4D62-4929-9C61-97DEA269AFF6}" dt="2020-06-18T18:12:40.738" v="213" actId="20577"/>
          <ac:spMkLst>
            <pc:docMk/>
            <pc:sldMk cId="3304433769" sldId="757"/>
            <ac:spMk id="10" creationId="{E940EC98-B96A-4580-81D3-80000A35AD23}"/>
          </ac:spMkLst>
        </pc:spChg>
        <pc:spChg chg="add del mod">
          <ac:chgData name="Phillip Porter" userId="afc1cc5d4ac9832e" providerId="LiveId" clId="{5B7C9F16-4D62-4929-9C61-97DEA269AFF6}" dt="2020-06-18T18:24:36.546" v="328" actId="21"/>
          <ac:spMkLst>
            <pc:docMk/>
            <pc:sldMk cId="3304433769" sldId="757"/>
            <ac:spMk id="11" creationId="{F3325109-88D9-4AD6-84C7-C35592A8E66D}"/>
          </ac:spMkLst>
        </pc:spChg>
        <pc:spChg chg="add mod">
          <ac:chgData name="Phillip Porter" userId="afc1cc5d4ac9832e" providerId="LiveId" clId="{5B7C9F16-4D62-4929-9C61-97DEA269AFF6}" dt="2020-06-18T18:25:01.312" v="333" actId="20577"/>
          <ac:spMkLst>
            <pc:docMk/>
            <pc:sldMk cId="3304433769" sldId="757"/>
            <ac:spMk id="12" creationId="{475F4145-C928-44CA-8853-9934EDECFAA1}"/>
          </ac:spMkLst>
        </pc:spChg>
        <pc:spChg chg="del mod">
          <ac:chgData name="Phillip Porter" userId="afc1cc5d4ac9832e" providerId="LiveId" clId="{5B7C9F16-4D62-4929-9C61-97DEA269AFF6}" dt="2020-06-27T20:51:48.988" v="363"/>
          <ac:spMkLst>
            <pc:docMk/>
            <pc:sldMk cId="3304433769" sldId="757"/>
            <ac:spMk id="14" creationId="{067ACF1B-84B9-42BF-863A-D8F6BA279C3F}"/>
          </ac:spMkLst>
        </pc:spChg>
      </pc:sldChg>
      <pc:sldChg chg="del">
        <pc:chgData name="Phillip Porter" userId="afc1cc5d4ac9832e" providerId="LiveId" clId="{5B7C9F16-4D62-4929-9C61-97DEA269AFF6}" dt="2020-06-18T18:14:54.331" v="278" actId="2696"/>
        <pc:sldMkLst>
          <pc:docMk/>
          <pc:sldMk cId="4167347830" sldId="758"/>
        </pc:sldMkLst>
      </pc:sldChg>
      <pc:sldChg chg="addSp delSp modSp mod modAnim">
        <pc:chgData name="Phillip Porter" userId="afc1cc5d4ac9832e" providerId="LiveId" clId="{5B7C9F16-4D62-4929-9C61-97DEA269AFF6}" dt="2020-06-18T18:17:52.524" v="299"/>
        <pc:sldMkLst>
          <pc:docMk/>
          <pc:sldMk cId="3011162751" sldId="759"/>
        </pc:sldMkLst>
        <pc:spChg chg="del">
          <ac:chgData name="Phillip Porter" userId="afc1cc5d4ac9832e" providerId="LiveId" clId="{5B7C9F16-4D62-4929-9C61-97DEA269AFF6}" dt="2020-06-18T18:15:11.487" v="279" actId="21"/>
          <ac:spMkLst>
            <pc:docMk/>
            <pc:sldMk cId="3011162751" sldId="759"/>
            <ac:spMk id="8" creationId="{39650D0B-B8FE-416A-ABAB-E722F1D083A1}"/>
          </ac:spMkLst>
        </pc:spChg>
        <pc:spChg chg="add mod">
          <ac:chgData name="Phillip Porter" userId="afc1cc5d4ac9832e" providerId="LiveId" clId="{5B7C9F16-4D62-4929-9C61-97DEA269AFF6}" dt="2020-06-18T18:17:52.524" v="299"/>
          <ac:spMkLst>
            <pc:docMk/>
            <pc:sldMk cId="3011162751" sldId="759"/>
            <ac:spMk id="15" creationId="{338B84C1-DC0C-4AAC-A74F-00212567F089}"/>
          </ac:spMkLst>
        </pc:spChg>
      </pc:sldChg>
      <pc:sldChg chg="addSp delSp modSp mod ord">
        <pc:chgData name="Phillip Porter" userId="afc1cc5d4ac9832e" providerId="LiveId" clId="{5B7C9F16-4D62-4929-9C61-97DEA269AFF6}" dt="2020-06-27T20:58:18.130" v="372" actId="20577"/>
        <pc:sldMkLst>
          <pc:docMk/>
          <pc:sldMk cId="2970092200" sldId="761"/>
        </pc:sldMkLst>
        <pc:spChg chg="add mod">
          <ac:chgData name="Phillip Porter" userId="afc1cc5d4ac9832e" providerId="LiveId" clId="{5B7C9F16-4D62-4929-9C61-97DEA269AFF6}" dt="2020-06-27T20:58:18.130" v="372" actId="20577"/>
          <ac:spMkLst>
            <pc:docMk/>
            <pc:sldMk cId="2970092200" sldId="761"/>
            <ac:spMk id="2" creationId="{87AE682A-FB5A-4898-9A78-32CAA91F28C4}"/>
          </ac:spMkLst>
        </pc:spChg>
        <pc:spChg chg="del">
          <ac:chgData name="Phillip Porter" userId="afc1cc5d4ac9832e" providerId="LiveId" clId="{5B7C9F16-4D62-4929-9C61-97DEA269AFF6}" dt="2020-06-18T18:17:44.668" v="298" actId="21"/>
          <ac:spMkLst>
            <pc:docMk/>
            <pc:sldMk cId="2970092200" sldId="761"/>
            <ac:spMk id="6" creationId="{ABA3476F-54E6-4CF2-B2A2-1EC6DBB05229}"/>
          </ac:spMkLst>
        </pc:spChg>
        <pc:spChg chg="add mod">
          <ac:chgData name="Phillip Porter" userId="afc1cc5d4ac9832e" providerId="LiveId" clId="{5B7C9F16-4D62-4929-9C61-97DEA269AFF6}" dt="2020-06-18T18:17:55.997" v="300"/>
          <ac:spMkLst>
            <pc:docMk/>
            <pc:sldMk cId="2970092200" sldId="761"/>
            <ac:spMk id="8" creationId="{DB70ADA9-87F9-4449-9A73-950FD9EE6123}"/>
          </ac:spMkLst>
        </pc:spChg>
      </pc:sldChg>
      <pc:sldChg chg="del">
        <pc:chgData name="Phillip Porter" userId="afc1cc5d4ac9832e" providerId="LiveId" clId="{5B7C9F16-4D62-4929-9C61-97DEA269AFF6}" dt="2020-06-18T18:17:13.486" v="293" actId="2696"/>
        <pc:sldMkLst>
          <pc:docMk/>
          <pc:sldMk cId="1443339555" sldId="762"/>
        </pc:sldMkLst>
      </pc:sldChg>
      <pc:sldChg chg="del">
        <pc:chgData name="Phillip Porter" userId="afc1cc5d4ac9832e" providerId="LiveId" clId="{5B7C9F16-4D62-4929-9C61-97DEA269AFF6}" dt="2020-06-18T18:17:13.486" v="293" actId="2696"/>
        <pc:sldMkLst>
          <pc:docMk/>
          <pc:sldMk cId="823242876" sldId="763"/>
        </pc:sldMkLst>
      </pc:sldChg>
      <pc:sldChg chg="del">
        <pc:chgData name="Phillip Porter" userId="afc1cc5d4ac9832e" providerId="LiveId" clId="{5B7C9F16-4D62-4929-9C61-97DEA269AFF6}" dt="2020-06-18T18:17:13.486" v="293" actId="2696"/>
        <pc:sldMkLst>
          <pc:docMk/>
          <pc:sldMk cId="1647279348" sldId="764"/>
        </pc:sldMkLst>
      </pc:sldChg>
      <pc:sldChg chg="del">
        <pc:chgData name="Phillip Porter" userId="afc1cc5d4ac9832e" providerId="LiveId" clId="{5B7C9F16-4D62-4929-9C61-97DEA269AFF6}" dt="2020-06-18T18:17:13.486" v="293" actId="2696"/>
        <pc:sldMkLst>
          <pc:docMk/>
          <pc:sldMk cId="2105967858" sldId="765"/>
        </pc:sldMkLst>
      </pc:sldChg>
      <pc:sldChg chg="del">
        <pc:chgData name="Phillip Porter" userId="afc1cc5d4ac9832e" providerId="LiveId" clId="{5B7C9F16-4D62-4929-9C61-97DEA269AFF6}" dt="2020-06-18T18:17:13.486" v="293" actId="2696"/>
        <pc:sldMkLst>
          <pc:docMk/>
          <pc:sldMk cId="3539864469" sldId="766"/>
        </pc:sldMkLst>
      </pc:sldChg>
      <pc:sldChg chg="del">
        <pc:chgData name="Phillip Porter" userId="afc1cc5d4ac9832e" providerId="LiveId" clId="{5B7C9F16-4D62-4929-9C61-97DEA269AFF6}" dt="2020-06-18T18:17:13.486" v="293" actId="2696"/>
        <pc:sldMkLst>
          <pc:docMk/>
          <pc:sldMk cId="949151850" sldId="767"/>
        </pc:sldMkLst>
      </pc:sldChg>
      <pc:sldChg chg="del">
        <pc:chgData name="Phillip Porter" userId="afc1cc5d4ac9832e" providerId="LiveId" clId="{5B7C9F16-4D62-4929-9C61-97DEA269AFF6}" dt="2020-06-18T18:17:13.486" v="293" actId="2696"/>
        <pc:sldMkLst>
          <pc:docMk/>
          <pc:sldMk cId="2457002408" sldId="768"/>
        </pc:sldMkLst>
      </pc:sldChg>
      <pc:sldChg chg="del">
        <pc:chgData name="Phillip Porter" userId="afc1cc5d4ac9832e" providerId="LiveId" clId="{5B7C9F16-4D62-4929-9C61-97DEA269AFF6}" dt="2020-06-18T18:17:13.486" v="293" actId="2696"/>
        <pc:sldMkLst>
          <pc:docMk/>
          <pc:sldMk cId="2151341461" sldId="769"/>
        </pc:sldMkLst>
      </pc:sldChg>
      <pc:sldChg chg="del">
        <pc:chgData name="Phillip Porter" userId="afc1cc5d4ac9832e" providerId="LiveId" clId="{5B7C9F16-4D62-4929-9C61-97DEA269AFF6}" dt="2020-06-18T18:17:13.486" v="293" actId="2696"/>
        <pc:sldMkLst>
          <pc:docMk/>
          <pc:sldMk cId="3034081916" sldId="770"/>
        </pc:sldMkLst>
      </pc:sldChg>
      <pc:sldChg chg="del">
        <pc:chgData name="Phillip Porter" userId="afc1cc5d4ac9832e" providerId="LiveId" clId="{5B7C9F16-4D62-4929-9C61-97DEA269AFF6}" dt="2020-06-18T18:17:23.467" v="294" actId="2696"/>
        <pc:sldMkLst>
          <pc:docMk/>
          <pc:sldMk cId="3746635203" sldId="771"/>
        </pc:sldMkLst>
      </pc:sldChg>
      <pc:sldChg chg="del">
        <pc:chgData name="Phillip Porter" userId="afc1cc5d4ac9832e" providerId="LiveId" clId="{5B7C9F16-4D62-4929-9C61-97DEA269AFF6}" dt="2020-06-18T18:17:23.467" v="294" actId="2696"/>
        <pc:sldMkLst>
          <pc:docMk/>
          <pc:sldMk cId="3231193939" sldId="772"/>
        </pc:sldMkLst>
      </pc:sldChg>
      <pc:sldChg chg="del">
        <pc:chgData name="Phillip Porter" userId="afc1cc5d4ac9832e" providerId="LiveId" clId="{5B7C9F16-4D62-4929-9C61-97DEA269AFF6}" dt="2020-06-18T18:17:23.467" v="294" actId="2696"/>
        <pc:sldMkLst>
          <pc:docMk/>
          <pc:sldMk cId="2707259756" sldId="773"/>
        </pc:sldMkLst>
      </pc:sldChg>
      <pc:sldChg chg="del">
        <pc:chgData name="Phillip Porter" userId="afc1cc5d4ac9832e" providerId="LiveId" clId="{5B7C9F16-4D62-4929-9C61-97DEA269AFF6}" dt="2020-06-18T18:17:23.467" v="294" actId="2696"/>
        <pc:sldMkLst>
          <pc:docMk/>
          <pc:sldMk cId="2005195067" sldId="774"/>
        </pc:sldMkLst>
      </pc:sldChg>
      <pc:sldChg chg="del">
        <pc:chgData name="Phillip Porter" userId="afc1cc5d4ac9832e" providerId="LiveId" clId="{5B7C9F16-4D62-4929-9C61-97DEA269AFF6}" dt="2020-06-18T18:17:23.467" v="294" actId="2696"/>
        <pc:sldMkLst>
          <pc:docMk/>
          <pc:sldMk cId="518934882" sldId="775"/>
        </pc:sldMkLst>
      </pc:sldChg>
      <pc:sldChg chg="del">
        <pc:chgData name="Phillip Porter" userId="afc1cc5d4ac9832e" providerId="LiveId" clId="{5B7C9F16-4D62-4929-9C61-97DEA269AFF6}" dt="2020-06-18T18:17:23.467" v="294" actId="2696"/>
        <pc:sldMkLst>
          <pc:docMk/>
          <pc:sldMk cId="762000665" sldId="776"/>
        </pc:sldMkLst>
      </pc:sldChg>
      <pc:sldChg chg="del">
        <pc:chgData name="Phillip Porter" userId="afc1cc5d4ac9832e" providerId="LiveId" clId="{5B7C9F16-4D62-4929-9C61-97DEA269AFF6}" dt="2020-06-18T18:17:23.467" v="294" actId="2696"/>
        <pc:sldMkLst>
          <pc:docMk/>
          <pc:sldMk cId="1139203788" sldId="777"/>
        </pc:sldMkLst>
      </pc:sldChg>
      <pc:sldChg chg="del">
        <pc:chgData name="Phillip Porter" userId="afc1cc5d4ac9832e" providerId="LiveId" clId="{5B7C9F16-4D62-4929-9C61-97DEA269AFF6}" dt="2020-06-18T18:17:23.467" v="294" actId="2696"/>
        <pc:sldMkLst>
          <pc:docMk/>
          <pc:sldMk cId="4184075736" sldId="778"/>
        </pc:sldMkLst>
      </pc:sldChg>
      <pc:sldChg chg="del">
        <pc:chgData name="Phillip Porter" userId="afc1cc5d4ac9832e" providerId="LiveId" clId="{5B7C9F16-4D62-4929-9C61-97DEA269AFF6}" dt="2020-06-18T18:17:23.467" v="294" actId="2696"/>
        <pc:sldMkLst>
          <pc:docMk/>
          <pc:sldMk cId="626932101" sldId="779"/>
        </pc:sldMkLst>
      </pc:sldChg>
      <pc:sldChg chg="del">
        <pc:chgData name="Phillip Porter" userId="afc1cc5d4ac9832e" providerId="LiveId" clId="{5B7C9F16-4D62-4929-9C61-97DEA269AFF6}" dt="2020-06-18T18:17:23.467" v="294" actId="2696"/>
        <pc:sldMkLst>
          <pc:docMk/>
          <pc:sldMk cId="550410083" sldId="780"/>
        </pc:sldMkLst>
      </pc:sldChg>
      <pc:sldChg chg="del">
        <pc:chgData name="Phillip Porter" userId="afc1cc5d4ac9832e" providerId="LiveId" clId="{5B7C9F16-4D62-4929-9C61-97DEA269AFF6}" dt="2020-06-18T18:17:23.467" v="294" actId="2696"/>
        <pc:sldMkLst>
          <pc:docMk/>
          <pc:sldMk cId="1995438702" sldId="781"/>
        </pc:sldMkLst>
      </pc:sldChg>
      <pc:sldChg chg="del">
        <pc:chgData name="Phillip Porter" userId="afc1cc5d4ac9832e" providerId="LiveId" clId="{5B7C9F16-4D62-4929-9C61-97DEA269AFF6}" dt="2020-06-18T18:17:23.467" v="294" actId="2696"/>
        <pc:sldMkLst>
          <pc:docMk/>
          <pc:sldMk cId="317948477" sldId="782"/>
        </pc:sldMkLst>
      </pc:sldChg>
      <pc:sldChg chg="del">
        <pc:chgData name="Phillip Porter" userId="afc1cc5d4ac9832e" providerId="LiveId" clId="{5B7C9F16-4D62-4929-9C61-97DEA269AFF6}" dt="2020-06-18T18:17:23.467" v="294" actId="2696"/>
        <pc:sldMkLst>
          <pc:docMk/>
          <pc:sldMk cId="2064710461" sldId="783"/>
        </pc:sldMkLst>
      </pc:sldChg>
      <pc:sldChg chg="del">
        <pc:chgData name="Phillip Porter" userId="afc1cc5d4ac9832e" providerId="LiveId" clId="{5B7C9F16-4D62-4929-9C61-97DEA269AFF6}" dt="2020-06-18T18:17:23.467" v="294" actId="2696"/>
        <pc:sldMkLst>
          <pc:docMk/>
          <pc:sldMk cId="1845769633" sldId="784"/>
        </pc:sldMkLst>
      </pc:sldChg>
      <pc:sldChg chg="addSp delSp modSp mod">
        <pc:chgData name="Phillip Porter" userId="afc1cc5d4ac9832e" providerId="LiveId" clId="{5B7C9F16-4D62-4929-9C61-97DEA269AFF6}" dt="2020-06-18T18:14:29.066" v="251"/>
        <pc:sldMkLst>
          <pc:docMk/>
          <pc:sldMk cId="1584399357" sldId="785"/>
        </pc:sldMkLst>
        <pc:spChg chg="del">
          <ac:chgData name="Phillip Porter" userId="afc1cc5d4ac9832e" providerId="LiveId" clId="{5B7C9F16-4D62-4929-9C61-97DEA269AFF6}" dt="2020-06-18T18:12:08.279" v="209" actId="21"/>
          <ac:spMkLst>
            <pc:docMk/>
            <pc:sldMk cId="1584399357" sldId="785"/>
            <ac:spMk id="6" creationId="{8ED5770F-DB8A-4E31-86BB-6E5AE6C54892}"/>
          </ac:spMkLst>
        </pc:spChg>
        <pc:spChg chg="add mod">
          <ac:chgData name="Phillip Porter" userId="afc1cc5d4ac9832e" providerId="LiveId" clId="{5B7C9F16-4D62-4929-9C61-97DEA269AFF6}" dt="2020-06-18T18:14:29.066" v="251"/>
          <ac:spMkLst>
            <pc:docMk/>
            <pc:sldMk cId="1584399357" sldId="785"/>
            <ac:spMk id="9" creationId="{E9459D1A-975A-432A-A61E-92A8767A9F71}"/>
          </ac:spMkLst>
        </pc:spChg>
      </pc:sldChg>
      <pc:sldChg chg="del">
        <pc:chgData name="Phillip Porter" userId="afc1cc5d4ac9832e" providerId="LiveId" clId="{5B7C9F16-4D62-4929-9C61-97DEA269AFF6}" dt="2020-06-18T18:17:23.467" v="294" actId="2696"/>
        <pc:sldMkLst>
          <pc:docMk/>
          <pc:sldMk cId="592443202" sldId="786"/>
        </pc:sldMkLst>
      </pc:sldChg>
      <pc:sldChg chg="del">
        <pc:chgData name="Phillip Porter" userId="afc1cc5d4ac9832e" providerId="LiveId" clId="{5B7C9F16-4D62-4929-9C61-97DEA269AFF6}" dt="2020-06-18T18:17:23.467" v="294" actId="2696"/>
        <pc:sldMkLst>
          <pc:docMk/>
          <pc:sldMk cId="1091683827" sldId="787"/>
        </pc:sldMkLst>
      </pc:sldChg>
      <pc:sldChg chg="del">
        <pc:chgData name="Phillip Porter" userId="afc1cc5d4ac9832e" providerId="LiveId" clId="{5B7C9F16-4D62-4929-9C61-97DEA269AFF6}" dt="2020-06-18T18:17:23.467" v="294" actId="2696"/>
        <pc:sldMkLst>
          <pc:docMk/>
          <pc:sldMk cId="726645613" sldId="788"/>
        </pc:sldMkLst>
      </pc:sldChg>
      <pc:sldChg chg="del">
        <pc:chgData name="Phillip Porter" userId="afc1cc5d4ac9832e" providerId="LiveId" clId="{5B7C9F16-4D62-4929-9C61-97DEA269AFF6}" dt="2020-06-18T18:17:23.467" v="294" actId="2696"/>
        <pc:sldMkLst>
          <pc:docMk/>
          <pc:sldMk cId="1052771109" sldId="789"/>
        </pc:sldMkLst>
      </pc:sldChg>
      <pc:sldChg chg="del">
        <pc:chgData name="Phillip Porter" userId="afc1cc5d4ac9832e" providerId="LiveId" clId="{5B7C9F16-4D62-4929-9C61-97DEA269AFF6}" dt="2020-06-18T18:17:23.467" v="294" actId="2696"/>
        <pc:sldMkLst>
          <pc:docMk/>
          <pc:sldMk cId="75505151" sldId="790"/>
        </pc:sldMkLst>
      </pc:sldChg>
      <pc:sldChg chg="del">
        <pc:chgData name="Phillip Porter" userId="afc1cc5d4ac9832e" providerId="LiveId" clId="{5B7C9F16-4D62-4929-9C61-97DEA269AFF6}" dt="2020-06-18T18:17:23.467" v="294" actId="2696"/>
        <pc:sldMkLst>
          <pc:docMk/>
          <pc:sldMk cId="2611007034" sldId="791"/>
        </pc:sldMkLst>
      </pc:sldChg>
      <pc:sldChg chg="del">
        <pc:chgData name="Phillip Porter" userId="afc1cc5d4ac9832e" providerId="LiveId" clId="{5B7C9F16-4D62-4929-9C61-97DEA269AFF6}" dt="2020-06-18T18:17:23.467" v="294" actId="2696"/>
        <pc:sldMkLst>
          <pc:docMk/>
          <pc:sldMk cId="299815993" sldId="792"/>
        </pc:sldMkLst>
      </pc:sldChg>
      <pc:sldChg chg="del">
        <pc:chgData name="Phillip Porter" userId="afc1cc5d4ac9832e" providerId="LiveId" clId="{5B7C9F16-4D62-4929-9C61-97DEA269AFF6}" dt="2020-06-18T18:17:23.467" v="294" actId="2696"/>
        <pc:sldMkLst>
          <pc:docMk/>
          <pc:sldMk cId="2050281672" sldId="793"/>
        </pc:sldMkLst>
      </pc:sldChg>
      <pc:sldChg chg="del">
        <pc:chgData name="Phillip Porter" userId="afc1cc5d4ac9832e" providerId="LiveId" clId="{5B7C9F16-4D62-4929-9C61-97DEA269AFF6}" dt="2020-06-18T18:17:23.467" v="294" actId="2696"/>
        <pc:sldMkLst>
          <pc:docMk/>
          <pc:sldMk cId="2596220816" sldId="794"/>
        </pc:sldMkLst>
      </pc:sldChg>
      <pc:sldChg chg="del">
        <pc:chgData name="Phillip Porter" userId="afc1cc5d4ac9832e" providerId="LiveId" clId="{5B7C9F16-4D62-4929-9C61-97DEA269AFF6}" dt="2020-06-18T18:17:23.467" v="294" actId="2696"/>
        <pc:sldMkLst>
          <pc:docMk/>
          <pc:sldMk cId="1013741863" sldId="795"/>
        </pc:sldMkLst>
      </pc:sldChg>
      <pc:sldChg chg="del">
        <pc:chgData name="Phillip Porter" userId="afc1cc5d4ac9832e" providerId="LiveId" clId="{5B7C9F16-4D62-4929-9C61-97DEA269AFF6}" dt="2020-06-18T18:17:23.467" v="294" actId="2696"/>
        <pc:sldMkLst>
          <pc:docMk/>
          <pc:sldMk cId="2508702742" sldId="796"/>
        </pc:sldMkLst>
      </pc:sldChg>
      <pc:sldChg chg="del">
        <pc:chgData name="Phillip Porter" userId="afc1cc5d4ac9832e" providerId="LiveId" clId="{5B7C9F16-4D62-4929-9C61-97DEA269AFF6}" dt="2020-06-18T18:17:23.467" v="294" actId="2696"/>
        <pc:sldMkLst>
          <pc:docMk/>
          <pc:sldMk cId="1623924836" sldId="797"/>
        </pc:sldMkLst>
      </pc:sldChg>
      <pc:sldChg chg="del">
        <pc:chgData name="Phillip Porter" userId="afc1cc5d4ac9832e" providerId="LiveId" clId="{5B7C9F16-4D62-4929-9C61-97DEA269AFF6}" dt="2020-06-18T18:17:23.467" v="294" actId="2696"/>
        <pc:sldMkLst>
          <pc:docMk/>
          <pc:sldMk cId="438213369" sldId="798"/>
        </pc:sldMkLst>
      </pc:sldChg>
      <pc:sldChg chg="del">
        <pc:chgData name="Phillip Porter" userId="afc1cc5d4ac9832e" providerId="LiveId" clId="{5B7C9F16-4D62-4929-9C61-97DEA269AFF6}" dt="2020-06-18T18:17:23.467" v="294" actId="2696"/>
        <pc:sldMkLst>
          <pc:docMk/>
          <pc:sldMk cId="2890999803" sldId="799"/>
        </pc:sldMkLst>
      </pc:sldChg>
      <pc:sldChg chg="del">
        <pc:chgData name="Phillip Porter" userId="afc1cc5d4ac9832e" providerId="LiveId" clId="{5B7C9F16-4D62-4929-9C61-97DEA269AFF6}" dt="2020-06-18T18:17:23.467" v="294" actId="2696"/>
        <pc:sldMkLst>
          <pc:docMk/>
          <pc:sldMk cId="3834455445" sldId="800"/>
        </pc:sldMkLst>
      </pc:sldChg>
      <pc:sldChg chg="del">
        <pc:chgData name="Phillip Porter" userId="afc1cc5d4ac9832e" providerId="LiveId" clId="{5B7C9F16-4D62-4929-9C61-97DEA269AFF6}" dt="2020-06-18T18:17:23.467" v="294" actId="2696"/>
        <pc:sldMkLst>
          <pc:docMk/>
          <pc:sldMk cId="2853456643" sldId="801"/>
        </pc:sldMkLst>
      </pc:sldChg>
      <pc:sldChg chg="del">
        <pc:chgData name="Phillip Porter" userId="afc1cc5d4ac9832e" providerId="LiveId" clId="{5B7C9F16-4D62-4929-9C61-97DEA269AFF6}" dt="2020-06-18T18:17:23.467" v="294" actId="2696"/>
        <pc:sldMkLst>
          <pc:docMk/>
          <pc:sldMk cId="1965369077" sldId="802"/>
        </pc:sldMkLst>
      </pc:sldChg>
      <pc:sldChg chg="del">
        <pc:chgData name="Phillip Porter" userId="afc1cc5d4ac9832e" providerId="LiveId" clId="{5B7C9F16-4D62-4929-9C61-97DEA269AFF6}" dt="2020-06-18T18:17:23.467" v="294" actId="2696"/>
        <pc:sldMkLst>
          <pc:docMk/>
          <pc:sldMk cId="683069106" sldId="803"/>
        </pc:sldMkLst>
      </pc:sldChg>
      <pc:sldChg chg="del">
        <pc:chgData name="Phillip Porter" userId="afc1cc5d4ac9832e" providerId="LiveId" clId="{5B7C9F16-4D62-4929-9C61-97DEA269AFF6}" dt="2020-06-18T18:17:23.467" v="294" actId="2696"/>
        <pc:sldMkLst>
          <pc:docMk/>
          <pc:sldMk cId="2521854220" sldId="804"/>
        </pc:sldMkLst>
      </pc:sldChg>
      <pc:sldChg chg="del">
        <pc:chgData name="Phillip Porter" userId="afc1cc5d4ac9832e" providerId="LiveId" clId="{5B7C9F16-4D62-4929-9C61-97DEA269AFF6}" dt="2020-06-18T18:17:23.467" v="294" actId="2696"/>
        <pc:sldMkLst>
          <pc:docMk/>
          <pc:sldMk cId="1014676948" sldId="805"/>
        </pc:sldMkLst>
      </pc:sldChg>
      <pc:sldChg chg="del">
        <pc:chgData name="Phillip Porter" userId="afc1cc5d4ac9832e" providerId="LiveId" clId="{5B7C9F16-4D62-4929-9C61-97DEA269AFF6}" dt="2020-06-18T18:17:23.467" v="294" actId="2696"/>
        <pc:sldMkLst>
          <pc:docMk/>
          <pc:sldMk cId="3210922152" sldId="806"/>
        </pc:sldMkLst>
      </pc:sldChg>
      <pc:sldChg chg="del">
        <pc:chgData name="Phillip Porter" userId="afc1cc5d4ac9832e" providerId="LiveId" clId="{5B7C9F16-4D62-4929-9C61-97DEA269AFF6}" dt="2020-06-18T18:17:23.467" v="294" actId="2696"/>
        <pc:sldMkLst>
          <pc:docMk/>
          <pc:sldMk cId="1785350513" sldId="807"/>
        </pc:sldMkLst>
      </pc:sldChg>
      <pc:sldChg chg="del">
        <pc:chgData name="Phillip Porter" userId="afc1cc5d4ac9832e" providerId="LiveId" clId="{5B7C9F16-4D62-4929-9C61-97DEA269AFF6}" dt="2020-06-18T18:17:23.467" v="294" actId="2696"/>
        <pc:sldMkLst>
          <pc:docMk/>
          <pc:sldMk cId="1450455544" sldId="808"/>
        </pc:sldMkLst>
      </pc:sldChg>
      <pc:sldChg chg="del">
        <pc:chgData name="Phillip Porter" userId="afc1cc5d4ac9832e" providerId="LiveId" clId="{5B7C9F16-4D62-4929-9C61-97DEA269AFF6}" dt="2020-06-18T18:17:23.467" v="294" actId="2696"/>
        <pc:sldMkLst>
          <pc:docMk/>
          <pc:sldMk cId="1683809146" sldId="809"/>
        </pc:sldMkLst>
      </pc:sldChg>
      <pc:sldChg chg="del">
        <pc:chgData name="Phillip Porter" userId="afc1cc5d4ac9832e" providerId="LiveId" clId="{5B7C9F16-4D62-4929-9C61-97DEA269AFF6}" dt="2020-06-18T18:17:23.467" v="294" actId="2696"/>
        <pc:sldMkLst>
          <pc:docMk/>
          <pc:sldMk cId="84609597" sldId="810"/>
        </pc:sldMkLst>
      </pc:sldChg>
      <pc:sldChg chg="del">
        <pc:chgData name="Phillip Porter" userId="afc1cc5d4ac9832e" providerId="LiveId" clId="{5B7C9F16-4D62-4929-9C61-97DEA269AFF6}" dt="2020-06-18T18:17:23.467" v="294" actId="2696"/>
        <pc:sldMkLst>
          <pc:docMk/>
          <pc:sldMk cId="251802930" sldId="811"/>
        </pc:sldMkLst>
      </pc:sldChg>
      <pc:sldChg chg="del">
        <pc:chgData name="Phillip Porter" userId="afc1cc5d4ac9832e" providerId="LiveId" clId="{5B7C9F16-4D62-4929-9C61-97DEA269AFF6}" dt="2020-06-18T18:17:23.467" v="294" actId="2696"/>
        <pc:sldMkLst>
          <pc:docMk/>
          <pc:sldMk cId="2183042956" sldId="812"/>
        </pc:sldMkLst>
      </pc:sldChg>
      <pc:sldChg chg="del">
        <pc:chgData name="Phillip Porter" userId="afc1cc5d4ac9832e" providerId="LiveId" clId="{5B7C9F16-4D62-4929-9C61-97DEA269AFF6}" dt="2020-06-18T18:17:23.467" v="294" actId="2696"/>
        <pc:sldMkLst>
          <pc:docMk/>
          <pc:sldMk cId="4063104910" sldId="813"/>
        </pc:sldMkLst>
      </pc:sldChg>
      <pc:sldChg chg="del">
        <pc:chgData name="Phillip Porter" userId="afc1cc5d4ac9832e" providerId="LiveId" clId="{5B7C9F16-4D62-4929-9C61-97DEA269AFF6}" dt="2020-06-18T18:17:23.467" v="294" actId="2696"/>
        <pc:sldMkLst>
          <pc:docMk/>
          <pc:sldMk cId="9835313" sldId="814"/>
        </pc:sldMkLst>
      </pc:sldChg>
      <pc:sldChg chg="del">
        <pc:chgData name="Phillip Porter" userId="afc1cc5d4ac9832e" providerId="LiveId" clId="{5B7C9F16-4D62-4929-9C61-97DEA269AFF6}" dt="2020-06-18T18:17:23.467" v="294" actId="2696"/>
        <pc:sldMkLst>
          <pc:docMk/>
          <pc:sldMk cId="2207152607" sldId="815"/>
        </pc:sldMkLst>
      </pc:sldChg>
      <pc:sldChg chg="del">
        <pc:chgData name="Phillip Porter" userId="afc1cc5d4ac9832e" providerId="LiveId" clId="{5B7C9F16-4D62-4929-9C61-97DEA269AFF6}" dt="2020-06-18T18:17:23.467" v="294" actId="2696"/>
        <pc:sldMkLst>
          <pc:docMk/>
          <pc:sldMk cId="2291544429" sldId="816"/>
        </pc:sldMkLst>
      </pc:sldChg>
      <pc:sldChg chg="del">
        <pc:chgData name="Phillip Porter" userId="afc1cc5d4ac9832e" providerId="LiveId" clId="{5B7C9F16-4D62-4929-9C61-97DEA269AFF6}" dt="2020-06-18T18:17:23.467" v="294" actId="2696"/>
        <pc:sldMkLst>
          <pc:docMk/>
          <pc:sldMk cId="2755946572" sldId="817"/>
        </pc:sldMkLst>
      </pc:sldChg>
      <pc:sldChg chg="del">
        <pc:chgData name="Phillip Porter" userId="afc1cc5d4ac9832e" providerId="LiveId" clId="{5B7C9F16-4D62-4929-9C61-97DEA269AFF6}" dt="2020-06-18T18:17:23.467" v="294" actId="2696"/>
        <pc:sldMkLst>
          <pc:docMk/>
          <pc:sldMk cId="1700996121" sldId="818"/>
        </pc:sldMkLst>
      </pc:sldChg>
      <pc:sldChg chg="del">
        <pc:chgData name="Phillip Porter" userId="afc1cc5d4ac9832e" providerId="LiveId" clId="{5B7C9F16-4D62-4929-9C61-97DEA269AFF6}" dt="2020-06-18T18:17:23.467" v="294" actId="2696"/>
        <pc:sldMkLst>
          <pc:docMk/>
          <pc:sldMk cId="422972346" sldId="819"/>
        </pc:sldMkLst>
      </pc:sldChg>
      <pc:sldChg chg="modSp add mod ord">
        <pc:chgData name="Phillip Porter" userId="afc1cc5d4ac9832e" providerId="LiveId" clId="{5B7C9F16-4D62-4929-9C61-97DEA269AFF6}" dt="2020-06-27T20:52:21.710" v="364" actId="20577"/>
        <pc:sldMkLst>
          <pc:docMk/>
          <pc:sldMk cId="440593893" sldId="820"/>
        </pc:sldMkLst>
        <pc:spChg chg="mod">
          <ac:chgData name="Phillip Porter" userId="afc1cc5d4ac9832e" providerId="LiveId" clId="{5B7C9F16-4D62-4929-9C61-97DEA269AFF6}" dt="2020-06-27T20:52:21.710" v="364" actId="20577"/>
          <ac:spMkLst>
            <pc:docMk/>
            <pc:sldMk cId="440593893" sldId="820"/>
            <ac:spMk id="2" creationId="{F691FD2D-23E5-4A11-A765-81035D82E174}"/>
          </ac:spMkLst>
        </pc:spChg>
        <pc:picChg chg="mod">
          <ac:chgData name="Phillip Porter" userId="afc1cc5d4ac9832e" providerId="LiveId" clId="{5B7C9F16-4D62-4929-9C61-97DEA269AFF6}" dt="2020-06-18T18:16:46.125" v="290" actId="1076"/>
          <ac:picMkLst>
            <pc:docMk/>
            <pc:sldMk cId="440593893" sldId="820"/>
            <ac:picMk id="20" creationId="{9A6B1A74-3314-4F93-8455-D0F625A285EA}"/>
          </ac:picMkLst>
        </pc:picChg>
      </pc:sldChg>
      <pc:sldChg chg="modSp add mod ord">
        <pc:chgData name="Phillip Porter" userId="afc1cc5d4ac9832e" providerId="LiveId" clId="{5B7C9F16-4D62-4929-9C61-97DEA269AFF6}" dt="2020-06-27T20:55:47.476" v="365" actId="20577"/>
        <pc:sldMkLst>
          <pc:docMk/>
          <pc:sldMk cId="601993964" sldId="821"/>
        </pc:sldMkLst>
        <pc:spChg chg="mod">
          <ac:chgData name="Phillip Porter" userId="afc1cc5d4ac9832e" providerId="LiveId" clId="{5B7C9F16-4D62-4929-9C61-97DEA269AFF6}" dt="2020-06-27T20:55:47.476" v="365" actId="20577"/>
          <ac:spMkLst>
            <pc:docMk/>
            <pc:sldMk cId="601993964" sldId="821"/>
            <ac:spMk id="2" creationId="{F691FD2D-23E5-4A11-A765-81035D82E174}"/>
          </ac:spMkLst>
        </pc:spChg>
      </pc:sldChg>
      <pc:sldChg chg="delSp add mod ord">
        <pc:chgData name="Phillip Porter" userId="afc1cc5d4ac9832e" providerId="LiveId" clId="{5B7C9F16-4D62-4929-9C61-97DEA269AFF6}" dt="2020-06-23T16:00:16.043" v="350" actId="21"/>
        <pc:sldMkLst>
          <pc:docMk/>
          <pc:sldMk cId="546541464" sldId="822"/>
        </pc:sldMkLst>
        <pc:spChg chg="del">
          <ac:chgData name="Phillip Porter" userId="afc1cc5d4ac9832e" providerId="LiveId" clId="{5B7C9F16-4D62-4929-9C61-97DEA269AFF6}" dt="2020-06-23T16:00:16.043" v="350" actId="21"/>
          <ac:spMkLst>
            <pc:docMk/>
            <pc:sldMk cId="546541464" sldId="822"/>
            <ac:spMk id="13" creationId="{DAE4B2C4-D913-4FCE-B294-E9B4ABC2DDA7}"/>
          </ac:spMkLst>
        </pc:spChg>
      </pc:sldChg>
      <pc:sldChg chg="addSp modSp mod modAnim">
        <pc:chgData name="Phillip Porter" userId="afc1cc5d4ac9832e" providerId="LiveId" clId="{5B7C9F16-4D62-4929-9C61-97DEA269AFF6}" dt="2020-06-27T21:51:58.416" v="964" actId="1076"/>
        <pc:sldMkLst>
          <pc:docMk/>
          <pc:sldMk cId="1822180095" sldId="823"/>
        </pc:sldMkLst>
        <pc:spChg chg="mod">
          <ac:chgData name="Phillip Porter" userId="afc1cc5d4ac9832e" providerId="LiveId" clId="{5B7C9F16-4D62-4929-9C61-97DEA269AFF6}" dt="2020-06-27T21:51:58.416" v="964" actId="1076"/>
          <ac:spMkLst>
            <pc:docMk/>
            <pc:sldMk cId="1822180095" sldId="823"/>
            <ac:spMk id="2" creationId="{2874D637-2A7C-42D6-B894-CCD0EE6CD7D5}"/>
          </ac:spMkLst>
        </pc:spChg>
        <pc:spChg chg="add mod">
          <ac:chgData name="Phillip Porter" userId="afc1cc5d4ac9832e" providerId="LiveId" clId="{5B7C9F16-4D62-4929-9C61-97DEA269AFF6}" dt="2020-06-27T21:51:33.552" v="961" actId="1076"/>
          <ac:spMkLst>
            <pc:docMk/>
            <pc:sldMk cId="1822180095" sldId="823"/>
            <ac:spMk id="3" creationId="{B3EE6C22-BB76-480A-B8A1-F80B929DE127}"/>
          </ac:spMkLst>
        </pc:spChg>
        <pc:spChg chg="mod">
          <ac:chgData name="Phillip Porter" userId="afc1cc5d4ac9832e" providerId="LiveId" clId="{5B7C9F16-4D62-4929-9C61-97DEA269AFF6}" dt="2020-06-27T21:51:52.720" v="963" actId="1076"/>
          <ac:spMkLst>
            <pc:docMk/>
            <pc:sldMk cId="1822180095" sldId="823"/>
            <ac:spMk id="7" creationId="{8467D832-07C1-408D-8D67-400601EFCBF9}"/>
          </ac:spMkLst>
        </pc:spChg>
        <pc:spChg chg="mod">
          <ac:chgData name="Phillip Porter" userId="afc1cc5d4ac9832e" providerId="LiveId" clId="{5B7C9F16-4D62-4929-9C61-97DEA269AFF6}" dt="2020-06-27T21:51:46.304" v="962" actId="1076"/>
          <ac:spMkLst>
            <pc:docMk/>
            <pc:sldMk cId="1822180095" sldId="823"/>
            <ac:spMk id="9" creationId="{783FC2C8-80DD-4EBD-98B4-30DCE1E9EF65}"/>
          </ac:spMkLst>
        </pc:spChg>
        <pc:spChg chg="mod">
          <ac:chgData name="Phillip Porter" userId="afc1cc5d4ac9832e" providerId="LiveId" clId="{5B7C9F16-4D62-4929-9C61-97DEA269AFF6}" dt="2020-06-27T21:49:09.096" v="874" actId="14100"/>
          <ac:spMkLst>
            <pc:docMk/>
            <pc:sldMk cId="1822180095" sldId="823"/>
            <ac:spMk id="10" creationId="{E940EC98-B96A-4580-81D3-80000A35AD23}"/>
          </ac:spMkLst>
        </pc:spChg>
        <pc:spChg chg="mod">
          <ac:chgData name="Phillip Porter" userId="afc1cc5d4ac9832e" providerId="LiveId" clId="{5B7C9F16-4D62-4929-9C61-97DEA269AFF6}" dt="2020-06-27T21:51:06.719" v="958" actId="1076"/>
          <ac:spMkLst>
            <pc:docMk/>
            <pc:sldMk cId="1822180095" sldId="823"/>
            <ac:spMk id="11" creationId="{D618122E-11F6-4AD2-9CE4-9B84ED4510CF}"/>
          </ac:spMkLst>
        </pc:spChg>
        <pc:spChg chg="mod">
          <ac:chgData name="Phillip Porter" userId="afc1cc5d4ac9832e" providerId="LiveId" clId="{5B7C9F16-4D62-4929-9C61-97DEA269AFF6}" dt="2020-06-27T21:51:13.624" v="959" actId="1076"/>
          <ac:spMkLst>
            <pc:docMk/>
            <pc:sldMk cId="1822180095" sldId="823"/>
            <ac:spMk id="12" creationId="{A8B44261-7F0D-4740-AD7B-6F92EEC61EE3}"/>
          </ac:spMkLst>
        </pc:spChg>
        <pc:spChg chg="mod">
          <ac:chgData name="Phillip Porter" userId="afc1cc5d4ac9832e" providerId="LiveId" clId="{5B7C9F16-4D62-4929-9C61-97DEA269AFF6}" dt="2020-06-27T21:51:22.528" v="960" actId="1076"/>
          <ac:spMkLst>
            <pc:docMk/>
            <pc:sldMk cId="1822180095" sldId="823"/>
            <ac:spMk id="13" creationId="{9994B96A-593B-492C-BE06-F441A66AC60F}"/>
          </ac:spMkLst>
        </pc:spChg>
      </pc:sldChg>
    </pc:docChg>
  </pc:docChgLst>
  <pc:docChgLst>
    <pc:chgData name="Phillip Porter" userId="afc1cc5d4ac9832e" providerId="LiveId" clId="{D7E085B3-A717-4C9F-B42A-C0610B9584E7}"/>
    <pc:docChg chg="modSld">
      <pc:chgData name="Phillip Porter" userId="afc1cc5d4ac9832e" providerId="LiveId" clId="{D7E085B3-A717-4C9F-B42A-C0610B9584E7}" dt="2020-08-23T14:00:38.261" v="1" actId="20577"/>
      <pc:docMkLst>
        <pc:docMk/>
      </pc:docMkLst>
      <pc:sldChg chg="modSp mod">
        <pc:chgData name="Phillip Porter" userId="afc1cc5d4ac9832e" providerId="LiveId" clId="{D7E085B3-A717-4C9F-B42A-C0610B9584E7}" dt="2020-08-23T14:00:38.261" v="1" actId="20577"/>
        <pc:sldMkLst>
          <pc:docMk/>
          <pc:sldMk cId="3077025898" sldId="540"/>
        </pc:sldMkLst>
        <pc:spChg chg="mod">
          <ac:chgData name="Phillip Porter" userId="afc1cc5d4ac9832e" providerId="LiveId" clId="{D7E085B3-A717-4C9F-B42A-C0610B9584E7}" dt="2020-08-23T14:00:38.261" v="1" actId="20577"/>
          <ac:spMkLst>
            <pc:docMk/>
            <pc:sldMk cId="3077025898" sldId="540"/>
            <ac:spMk id="10" creationId="{378ADD87-1B9A-4C05-A591-883EF814C47C}"/>
          </ac:spMkLst>
        </pc:spChg>
      </pc:sldChg>
    </pc:docChg>
  </pc:docChgLst>
  <pc:docChgLst>
    <pc:chgData name="Phillip Porter" userId="afc1cc5d4ac9832e" providerId="LiveId" clId="{08B85D31-6E20-41E8-98CD-DA6FF0F1CD8D}"/>
    <pc:docChg chg="addSld delSld modSld sldOrd">
      <pc:chgData name="Phillip Porter" userId="afc1cc5d4ac9832e" providerId="LiveId" clId="{08B85D31-6E20-41E8-98CD-DA6FF0F1CD8D}" dt="2020-09-23T14:51:57.290" v="11" actId="20577"/>
      <pc:docMkLst>
        <pc:docMk/>
      </pc:docMkLst>
      <pc:sldChg chg="modSp mod">
        <pc:chgData name="Phillip Porter" userId="afc1cc5d4ac9832e" providerId="LiveId" clId="{08B85D31-6E20-41E8-98CD-DA6FF0F1CD8D}" dt="2020-09-23T14:51:41.715" v="7" actId="20577"/>
        <pc:sldMkLst>
          <pc:docMk/>
          <pc:sldMk cId="39349072" sldId="749"/>
        </pc:sldMkLst>
        <pc:spChg chg="mod">
          <ac:chgData name="Phillip Porter" userId="afc1cc5d4ac9832e" providerId="LiveId" clId="{08B85D31-6E20-41E8-98CD-DA6FF0F1CD8D}" dt="2020-09-23T14:51:41.715" v="7" actId="20577"/>
          <ac:spMkLst>
            <pc:docMk/>
            <pc:sldMk cId="39349072" sldId="749"/>
            <ac:spMk id="6" creationId="{CB863068-D80E-4D53-ABCB-BCA8348B8D84}"/>
          </ac:spMkLst>
        </pc:spChg>
      </pc:sldChg>
      <pc:sldChg chg="modSp mod">
        <pc:chgData name="Phillip Porter" userId="afc1cc5d4ac9832e" providerId="LiveId" clId="{08B85D31-6E20-41E8-98CD-DA6FF0F1CD8D}" dt="2020-09-23T14:51:57.290" v="11" actId="20577"/>
        <pc:sldMkLst>
          <pc:docMk/>
          <pc:sldMk cId="546541464" sldId="822"/>
        </pc:sldMkLst>
        <pc:spChg chg="mod">
          <ac:chgData name="Phillip Porter" userId="afc1cc5d4ac9832e" providerId="LiveId" clId="{08B85D31-6E20-41E8-98CD-DA6FF0F1CD8D}" dt="2020-09-23T14:51:57.290" v="11" actId="20577"/>
          <ac:spMkLst>
            <pc:docMk/>
            <pc:sldMk cId="546541464" sldId="822"/>
            <ac:spMk id="6" creationId="{CB863068-D80E-4D53-ABCB-BCA8348B8D84}"/>
          </ac:spMkLst>
        </pc:spChg>
      </pc:sldChg>
      <pc:sldChg chg="add del ord">
        <pc:chgData name="Phillip Porter" userId="afc1cc5d4ac9832e" providerId="LiveId" clId="{08B85D31-6E20-41E8-98CD-DA6FF0F1CD8D}" dt="2020-09-23T14:51:37.245" v="3" actId="2696"/>
        <pc:sldMkLst>
          <pc:docMk/>
          <pc:sldMk cId="4236689454" sldId="824"/>
        </pc:sldMkLst>
      </pc:sldChg>
    </pc:docChg>
  </pc:docChgLst>
  <pc:docChgLst>
    <pc:chgData name="Phillip Porter" userId="afc1cc5d4ac9832e" providerId="LiveId" clId="{24D66846-4649-4357-9E5B-2460F0716FE5}"/>
    <pc:docChg chg="modSld">
      <pc:chgData name="Phillip Porter" userId="afc1cc5d4ac9832e" providerId="LiveId" clId="{24D66846-4649-4357-9E5B-2460F0716FE5}" dt="2020-11-19T22:11:18.003" v="22" actId="20577"/>
      <pc:docMkLst>
        <pc:docMk/>
      </pc:docMkLst>
      <pc:sldChg chg="addSp modSp mod">
        <pc:chgData name="Phillip Porter" userId="afc1cc5d4ac9832e" providerId="LiveId" clId="{24D66846-4649-4357-9E5B-2460F0716FE5}" dt="2020-11-19T22:11:18.003" v="22" actId="20577"/>
        <pc:sldMkLst>
          <pc:docMk/>
          <pc:sldMk cId="3256402396" sldId="824"/>
        </pc:sldMkLst>
        <pc:spChg chg="mod">
          <ac:chgData name="Phillip Porter" userId="afc1cc5d4ac9832e" providerId="LiveId" clId="{24D66846-4649-4357-9E5B-2460F0716FE5}" dt="2020-11-19T22:11:18.003" v="22" actId="20577"/>
          <ac:spMkLst>
            <pc:docMk/>
            <pc:sldMk cId="3256402396" sldId="824"/>
            <ac:spMk id="2" creationId="{123ACF40-78BE-4AD7-97F7-2FC9B3D044FB}"/>
          </ac:spMkLst>
        </pc:spChg>
        <pc:picChg chg="add">
          <ac:chgData name="Phillip Porter" userId="afc1cc5d4ac9832e" providerId="LiveId" clId="{24D66846-4649-4357-9E5B-2460F0716FE5}" dt="2020-11-17T15:41:25.088" v="0" actId="22"/>
          <ac:picMkLst>
            <pc:docMk/>
            <pc:sldMk cId="3256402396" sldId="824"/>
            <ac:picMk id="3" creationId="{6B8ED7E2-01FF-4B96-9F9E-A11BBCE1992A}"/>
          </ac:picMkLst>
        </pc:picChg>
      </pc:sldChg>
    </pc:docChg>
  </pc:docChgLst>
  <pc:docChgLst>
    <pc:chgData name="Phillip Porter" userId="afc1cc5d4ac9832e" providerId="LiveId" clId="{E9A105A2-053B-4E59-8E19-07D8573110A3}"/>
    <pc:docChg chg="undo custSel addSld delSld modSld sldOrd">
      <pc:chgData name="Phillip Porter" userId="afc1cc5d4ac9832e" providerId="LiveId" clId="{E9A105A2-053B-4E59-8E19-07D8573110A3}" dt="2020-10-27T16:53:56.325" v="2441" actId="255"/>
      <pc:docMkLst>
        <pc:docMk/>
      </pc:docMkLst>
      <pc:sldChg chg="del">
        <pc:chgData name="Phillip Porter" userId="afc1cc5d4ac9832e" providerId="LiveId" clId="{E9A105A2-053B-4E59-8E19-07D8573110A3}" dt="2020-10-26T18:39:22.403" v="1" actId="2696"/>
        <pc:sldMkLst>
          <pc:docMk/>
          <pc:sldMk cId="3484950229" sldId="258"/>
        </pc:sldMkLst>
      </pc:sldChg>
      <pc:sldChg chg="add del">
        <pc:chgData name="Phillip Porter" userId="afc1cc5d4ac9832e" providerId="LiveId" clId="{E9A105A2-053B-4E59-8E19-07D8573110A3}" dt="2020-10-27T16:16:41.799" v="2204" actId="2696"/>
        <pc:sldMkLst>
          <pc:docMk/>
          <pc:sldMk cId="966295169" sldId="363"/>
        </pc:sldMkLst>
      </pc:sldChg>
      <pc:sldChg chg="modSp mod">
        <pc:chgData name="Phillip Porter" userId="afc1cc5d4ac9832e" providerId="LiveId" clId="{E9A105A2-053B-4E59-8E19-07D8573110A3}" dt="2020-10-27T15:55:24.572" v="2163" actId="20577"/>
        <pc:sldMkLst>
          <pc:docMk/>
          <pc:sldMk cId="3077025898" sldId="540"/>
        </pc:sldMkLst>
        <pc:spChg chg="mod">
          <ac:chgData name="Phillip Porter" userId="afc1cc5d4ac9832e" providerId="LiveId" clId="{E9A105A2-053B-4E59-8E19-07D8573110A3}" dt="2020-10-26T18:45:14.966" v="73" actId="20577"/>
          <ac:spMkLst>
            <pc:docMk/>
            <pc:sldMk cId="3077025898" sldId="540"/>
            <ac:spMk id="9" creationId="{40E5C212-D645-4B12-B5A1-D0D9C07B8DC8}"/>
          </ac:spMkLst>
        </pc:spChg>
        <pc:spChg chg="mod">
          <ac:chgData name="Phillip Porter" userId="afc1cc5d4ac9832e" providerId="LiveId" clId="{E9A105A2-053B-4E59-8E19-07D8573110A3}" dt="2020-10-27T15:55:24.572" v="2163" actId="20577"/>
          <ac:spMkLst>
            <pc:docMk/>
            <pc:sldMk cId="3077025898" sldId="540"/>
            <ac:spMk id="10" creationId="{378ADD87-1B9A-4C05-A591-883EF814C47C}"/>
          </ac:spMkLst>
        </pc:spChg>
      </pc:sldChg>
      <pc:sldChg chg="add del">
        <pc:chgData name="Phillip Porter" userId="afc1cc5d4ac9832e" providerId="LiveId" clId="{E9A105A2-053B-4E59-8E19-07D8573110A3}" dt="2020-10-26T18:40:31.422" v="5" actId="2696"/>
        <pc:sldMkLst>
          <pc:docMk/>
          <pc:sldMk cId="3698458987" sldId="544"/>
        </pc:sldMkLst>
      </pc:sldChg>
      <pc:sldChg chg="add del">
        <pc:chgData name="Phillip Porter" userId="afc1cc5d4ac9832e" providerId="LiveId" clId="{E9A105A2-053B-4E59-8E19-07D8573110A3}" dt="2020-10-26T18:40:31.422" v="5" actId="2696"/>
        <pc:sldMkLst>
          <pc:docMk/>
          <pc:sldMk cId="977852082" sldId="654"/>
        </pc:sldMkLst>
      </pc:sldChg>
      <pc:sldChg chg="del">
        <pc:chgData name="Phillip Porter" userId="afc1cc5d4ac9832e" providerId="LiveId" clId="{E9A105A2-053B-4E59-8E19-07D8573110A3}" dt="2020-10-26T18:41:41.363" v="8" actId="2696"/>
        <pc:sldMkLst>
          <pc:docMk/>
          <pc:sldMk cId="3398599012" sldId="661"/>
        </pc:sldMkLst>
      </pc:sldChg>
      <pc:sldChg chg="addSp delSp modSp add del mod delAnim modAnim">
        <pc:chgData name="Phillip Porter" userId="afc1cc5d4ac9832e" providerId="LiveId" clId="{E9A105A2-053B-4E59-8E19-07D8573110A3}" dt="2020-10-27T16:16:12.181" v="2203" actId="12"/>
        <pc:sldMkLst>
          <pc:docMk/>
          <pc:sldMk cId="1869501165" sldId="663"/>
        </pc:sldMkLst>
        <pc:spChg chg="mod">
          <ac:chgData name="Phillip Porter" userId="afc1cc5d4ac9832e" providerId="LiveId" clId="{E9A105A2-053B-4E59-8E19-07D8573110A3}" dt="2020-10-26T18:55:27.683" v="131" actId="1076"/>
          <ac:spMkLst>
            <pc:docMk/>
            <pc:sldMk cId="1869501165" sldId="663"/>
            <ac:spMk id="3" creationId="{163DA1C0-9691-4F37-B930-65956F54F80E}"/>
          </ac:spMkLst>
        </pc:spChg>
        <pc:spChg chg="mod">
          <ac:chgData name="Phillip Porter" userId="afc1cc5d4ac9832e" providerId="LiveId" clId="{E9A105A2-053B-4E59-8E19-07D8573110A3}" dt="2020-10-27T16:16:12.181" v="2203" actId="12"/>
          <ac:spMkLst>
            <pc:docMk/>
            <pc:sldMk cId="1869501165" sldId="663"/>
            <ac:spMk id="5" creationId="{A41D92AE-B8AE-49D4-AC47-2605EA4987C0}"/>
          </ac:spMkLst>
        </pc:spChg>
        <pc:spChg chg="mod">
          <ac:chgData name="Phillip Porter" userId="afc1cc5d4ac9832e" providerId="LiveId" clId="{E9A105A2-053B-4E59-8E19-07D8573110A3}" dt="2020-10-26T18:55:29.579" v="132" actId="1076"/>
          <ac:spMkLst>
            <pc:docMk/>
            <pc:sldMk cId="1869501165" sldId="663"/>
            <ac:spMk id="6" creationId="{5AAAD972-B852-49A4-B71B-DD04341661CA}"/>
          </ac:spMkLst>
        </pc:spChg>
        <pc:spChg chg="del">
          <ac:chgData name="Phillip Porter" userId="afc1cc5d4ac9832e" providerId="LiveId" clId="{E9A105A2-053B-4E59-8E19-07D8573110A3}" dt="2020-10-26T18:54:10.225" v="113" actId="21"/>
          <ac:spMkLst>
            <pc:docMk/>
            <pc:sldMk cId="1869501165" sldId="663"/>
            <ac:spMk id="8" creationId="{5D47B947-0777-4B2D-9DE4-872FBA4AE6F0}"/>
          </ac:spMkLst>
        </pc:spChg>
        <pc:spChg chg="del">
          <ac:chgData name="Phillip Porter" userId="afc1cc5d4ac9832e" providerId="LiveId" clId="{E9A105A2-053B-4E59-8E19-07D8573110A3}" dt="2020-10-26T18:54:07.427" v="112" actId="21"/>
          <ac:spMkLst>
            <pc:docMk/>
            <pc:sldMk cId="1869501165" sldId="663"/>
            <ac:spMk id="9" creationId="{3909680E-377A-4505-AF4C-2BC5F7CE446D}"/>
          </ac:spMkLst>
        </pc:spChg>
        <pc:spChg chg="del">
          <ac:chgData name="Phillip Porter" userId="afc1cc5d4ac9832e" providerId="LiveId" clId="{E9A105A2-053B-4E59-8E19-07D8573110A3}" dt="2020-10-26T18:54:04.282" v="111" actId="21"/>
          <ac:spMkLst>
            <pc:docMk/>
            <pc:sldMk cId="1869501165" sldId="663"/>
            <ac:spMk id="11" creationId="{D84B21A4-D687-4CC0-A3EC-22028698E54F}"/>
          </ac:spMkLst>
        </pc:spChg>
        <pc:spChg chg="del">
          <ac:chgData name="Phillip Porter" userId="afc1cc5d4ac9832e" providerId="LiveId" clId="{E9A105A2-053B-4E59-8E19-07D8573110A3}" dt="2020-10-26T18:54:01.786" v="110" actId="21"/>
          <ac:spMkLst>
            <pc:docMk/>
            <pc:sldMk cId="1869501165" sldId="663"/>
            <ac:spMk id="12" creationId="{8C7E75E4-E589-4C28-8764-8785B4092F0F}"/>
          </ac:spMkLst>
        </pc:spChg>
        <pc:spChg chg="add mod">
          <ac:chgData name="Phillip Porter" userId="afc1cc5d4ac9832e" providerId="LiveId" clId="{E9A105A2-053B-4E59-8E19-07D8573110A3}" dt="2020-10-27T16:16:06.393" v="2201" actId="12"/>
          <ac:spMkLst>
            <pc:docMk/>
            <pc:sldMk cId="1869501165" sldId="663"/>
            <ac:spMk id="13" creationId="{65DD1F8F-D069-4601-8A5A-81D6CBAA2623}"/>
          </ac:spMkLst>
        </pc:spChg>
      </pc:sldChg>
      <pc:sldChg chg="modSp mod">
        <pc:chgData name="Phillip Porter" userId="afc1cc5d4ac9832e" providerId="LiveId" clId="{E9A105A2-053B-4E59-8E19-07D8573110A3}" dt="2020-10-26T18:56:54.476" v="153" actId="20577"/>
        <pc:sldMkLst>
          <pc:docMk/>
          <pc:sldMk cId="39349072" sldId="749"/>
        </pc:sldMkLst>
        <pc:spChg chg="mod">
          <ac:chgData name="Phillip Porter" userId="afc1cc5d4ac9832e" providerId="LiveId" clId="{E9A105A2-053B-4E59-8E19-07D8573110A3}" dt="2020-10-26T18:56:54.476" v="153" actId="20577"/>
          <ac:spMkLst>
            <pc:docMk/>
            <pc:sldMk cId="39349072" sldId="749"/>
            <ac:spMk id="6" creationId="{CB863068-D80E-4D53-ABCB-BCA8348B8D84}"/>
          </ac:spMkLst>
        </pc:spChg>
      </pc:sldChg>
      <pc:sldChg chg="addSp modSp mod modAnim">
        <pc:chgData name="Phillip Porter" userId="afc1cc5d4ac9832e" providerId="LiveId" clId="{E9A105A2-053B-4E59-8E19-07D8573110A3}" dt="2020-10-27T16:20:10.201" v="2275" actId="20577"/>
        <pc:sldMkLst>
          <pc:docMk/>
          <pc:sldMk cId="3304433769" sldId="757"/>
        </pc:sldMkLst>
        <pc:spChg chg="mod">
          <ac:chgData name="Phillip Porter" userId="afc1cc5d4ac9832e" providerId="LiveId" clId="{E9A105A2-053B-4E59-8E19-07D8573110A3}" dt="2020-10-27T16:19:05.162" v="2205" actId="1076"/>
          <ac:spMkLst>
            <pc:docMk/>
            <pc:sldMk cId="3304433769" sldId="757"/>
            <ac:spMk id="2" creationId="{2874D637-2A7C-42D6-B894-CCD0EE6CD7D5}"/>
          </ac:spMkLst>
        </pc:spChg>
        <pc:spChg chg="mod">
          <ac:chgData name="Phillip Porter" userId="afc1cc5d4ac9832e" providerId="LiveId" clId="{E9A105A2-053B-4E59-8E19-07D8573110A3}" dt="2020-10-27T16:19:08.283" v="2206" actId="1076"/>
          <ac:spMkLst>
            <pc:docMk/>
            <pc:sldMk cId="3304433769" sldId="757"/>
            <ac:spMk id="7" creationId="{8467D832-07C1-408D-8D67-400601EFCBF9}"/>
          </ac:spMkLst>
        </pc:spChg>
        <pc:spChg chg="add mod">
          <ac:chgData name="Phillip Porter" userId="afc1cc5d4ac9832e" providerId="LiveId" clId="{E9A105A2-053B-4E59-8E19-07D8573110A3}" dt="2020-10-27T16:19:34.631" v="2241" actId="20577"/>
          <ac:spMkLst>
            <pc:docMk/>
            <pc:sldMk cId="3304433769" sldId="757"/>
            <ac:spMk id="8" creationId="{2706B64A-7467-46C2-9EF6-D00C7D702CDB}"/>
          </ac:spMkLst>
        </pc:spChg>
        <pc:spChg chg="add mod">
          <ac:chgData name="Phillip Porter" userId="afc1cc5d4ac9832e" providerId="LiveId" clId="{E9A105A2-053B-4E59-8E19-07D8573110A3}" dt="2020-10-27T16:20:10.201" v="2275" actId="20577"/>
          <ac:spMkLst>
            <pc:docMk/>
            <pc:sldMk cId="3304433769" sldId="757"/>
            <ac:spMk id="11" creationId="{05B6DFC6-1DA6-4A0D-9C34-56F0A9831434}"/>
          </ac:spMkLst>
        </pc:spChg>
      </pc:sldChg>
      <pc:sldChg chg="addSp delSp modSp mod delAnim modAnim">
        <pc:chgData name="Phillip Porter" userId="afc1cc5d4ac9832e" providerId="LiveId" clId="{E9A105A2-053B-4E59-8E19-07D8573110A3}" dt="2020-10-27T16:21:53.273" v="2297" actId="20577"/>
        <pc:sldMkLst>
          <pc:docMk/>
          <pc:sldMk cId="3011162751" sldId="759"/>
        </pc:sldMkLst>
        <pc:spChg chg="mod">
          <ac:chgData name="Phillip Porter" userId="afc1cc5d4ac9832e" providerId="LiveId" clId="{E9A105A2-053B-4E59-8E19-07D8573110A3}" dt="2020-10-27T15:17:34.624" v="1887" actId="255"/>
          <ac:spMkLst>
            <pc:docMk/>
            <pc:sldMk cId="3011162751" sldId="759"/>
            <ac:spMk id="2" creationId="{2874D637-2A7C-42D6-B894-CCD0EE6CD7D5}"/>
          </ac:spMkLst>
        </pc:spChg>
        <pc:spChg chg="mod">
          <ac:chgData name="Phillip Porter" userId="afc1cc5d4ac9832e" providerId="LiveId" clId="{E9A105A2-053B-4E59-8E19-07D8573110A3}" dt="2020-10-27T15:17:38.470" v="1888" actId="255"/>
          <ac:spMkLst>
            <pc:docMk/>
            <pc:sldMk cId="3011162751" sldId="759"/>
            <ac:spMk id="7" creationId="{8467D832-07C1-408D-8D67-400601EFCBF9}"/>
          </ac:spMkLst>
        </pc:spChg>
        <pc:spChg chg="mod">
          <ac:chgData name="Phillip Porter" userId="afc1cc5d4ac9832e" providerId="LiveId" clId="{E9A105A2-053B-4E59-8E19-07D8573110A3}" dt="2020-10-27T15:17:43.003" v="1889" actId="255"/>
          <ac:spMkLst>
            <pc:docMk/>
            <pc:sldMk cId="3011162751" sldId="759"/>
            <ac:spMk id="9" creationId="{783FC2C8-80DD-4EBD-98B4-30DCE1E9EF65}"/>
          </ac:spMkLst>
        </pc:spChg>
        <pc:spChg chg="mod">
          <ac:chgData name="Phillip Porter" userId="afc1cc5d4ac9832e" providerId="LiveId" clId="{E9A105A2-053B-4E59-8E19-07D8573110A3}" dt="2020-10-27T16:21:53.273" v="2297" actId="20577"/>
          <ac:spMkLst>
            <pc:docMk/>
            <pc:sldMk cId="3011162751" sldId="759"/>
            <ac:spMk id="10" creationId="{E940EC98-B96A-4580-81D3-80000A35AD23}"/>
          </ac:spMkLst>
        </pc:spChg>
        <pc:spChg chg="del mod">
          <ac:chgData name="Phillip Porter" userId="afc1cc5d4ac9832e" providerId="LiveId" clId="{E9A105A2-053B-4E59-8E19-07D8573110A3}" dt="2020-10-27T15:22:22.094" v="1958" actId="21"/>
          <ac:spMkLst>
            <pc:docMk/>
            <pc:sldMk cId="3011162751" sldId="759"/>
            <ac:spMk id="11" creationId="{D618122E-11F6-4AD2-9CE4-9B84ED4510CF}"/>
          </ac:spMkLst>
        </pc:spChg>
        <pc:spChg chg="del mod">
          <ac:chgData name="Phillip Porter" userId="afc1cc5d4ac9832e" providerId="LiveId" clId="{E9A105A2-053B-4E59-8E19-07D8573110A3}" dt="2020-10-27T15:17:09.448" v="1880" actId="21"/>
          <ac:spMkLst>
            <pc:docMk/>
            <pc:sldMk cId="3011162751" sldId="759"/>
            <ac:spMk id="12" creationId="{A8B44261-7F0D-4740-AD7B-6F92EEC61EE3}"/>
          </ac:spMkLst>
        </pc:spChg>
        <pc:spChg chg="del mod">
          <ac:chgData name="Phillip Porter" userId="afc1cc5d4ac9832e" providerId="LiveId" clId="{E9A105A2-053B-4E59-8E19-07D8573110A3}" dt="2020-10-27T15:17:12.250" v="1881" actId="21"/>
          <ac:spMkLst>
            <pc:docMk/>
            <pc:sldMk cId="3011162751" sldId="759"/>
            <ac:spMk id="13" creationId="{9994B96A-593B-492C-BE06-F441A66AC60F}"/>
          </ac:spMkLst>
        </pc:spChg>
        <pc:spChg chg="add del mod">
          <ac:chgData name="Phillip Porter" userId="afc1cc5d4ac9832e" providerId="LiveId" clId="{E9A105A2-053B-4E59-8E19-07D8573110A3}" dt="2020-10-27T15:17:15.568" v="1882" actId="21"/>
          <ac:spMkLst>
            <pc:docMk/>
            <pc:sldMk cId="3011162751" sldId="759"/>
            <ac:spMk id="16" creationId="{9B398F34-8186-45CB-8BCD-D97FFDBE1427}"/>
          </ac:spMkLst>
        </pc:spChg>
        <pc:spChg chg="add mod">
          <ac:chgData name="Phillip Porter" userId="afc1cc5d4ac9832e" providerId="LiveId" clId="{E9A105A2-053B-4E59-8E19-07D8573110A3}" dt="2020-10-27T15:57:01.244" v="2164" actId="1076"/>
          <ac:spMkLst>
            <pc:docMk/>
            <pc:sldMk cId="3011162751" sldId="759"/>
            <ac:spMk id="17" creationId="{1BAE7312-D395-462F-A14D-0924D373A285}"/>
          </ac:spMkLst>
        </pc:spChg>
      </pc:sldChg>
      <pc:sldChg chg="modSp mod">
        <pc:chgData name="Phillip Porter" userId="afc1cc5d4ac9832e" providerId="LiveId" clId="{E9A105A2-053B-4E59-8E19-07D8573110A3}" dt="2020-10-24T17:54:07.510" v="0" actId="1076"/>
        <pc:sldMkLst>
          <pc:docMk/>
          <pc:sldMk cId="1584399357" sldId="785"/>
        </pc:sldMkLst>
        <pc:spChg chg="mod">
          <ac:chgData name="Phillip Porter" userId="afc1cc5d4ac9832e" providerId="LiveId" clId="{E9A105A2-053B-4E59-8E19-07D8573110A3}" dt="2020-10-24T17:54:07.510" v="0" actId="1076"/>
          <ac:spMkLst>
            <pc:docMk/>
            <pc:sldMk cId="1584399357" sldId="785"/>
            <ac:spMk id="8" creationId="{E6D5672D-B724-4A45-8B91-F4FDF6F17520}"/>
          </ac:spMkLst>
        </pc:spChg>
      </pc:sldChg>
      <pc:sldChg chg="modSp mod">
        <pc:chgData name="Phillip Porter" userId="afc1cc5d4ac9832e" providerId="LiveId" clId="{E9A105A2-053B-4E59-8E19-07D8573110A3}" dt="2020-10-27T16:21:06.396" v="2286" actId="20577"/>
        <pc:sldMkLst>
          <pc:docMk/>
          <pc:sldMk cId="440593893" sldId="820"/>
        </pc:sldMkLst>
        <pc:spChg chg="mod">
          <ac:chgData name="Phillip Porter" userId="afc1cc5d4ac9832e" providerId="LiveId" clId="{E9A105A2-053B-4E59-8E19-07D8573110A3}" dt="2020-10-27T16:21:06.396" v="2286" actId="20577"/>
          <ac:spMkLst>
            <pc:docMk/>
            <pc:sldMk cId="440593893" sldId="820"/>
            <ac:spMk id="2" creationId="{F691FD2D-23E5-4A11-A765-81035D82E174}"/>
          </ac:spMkLst>
        </pc:spChg>
      </pc:sldChg>
      <pc:sldChg chg="del">
        <pc:chgData name="Phillip Porter" userId="afc1cc5d4ac9832e" providerId="LiveId" clId="{E9A105A2-053B-4E59-8E19-07D8573110A3}" dt="2020-10-26T18:41:51.706" v="12" actId="2696"/>
        <pc:sldMkLst>
          <pc:docMk/>
          <pc:sldMk cId="601993964" sldId="821"/>
        </pc:sldMkLst>
      </pc:sldChg>
      <pc:sldChg chg="modSp mod">
        <pc:chgData name="Phillip Porter" userId="afc1cc5d4ac9832e" providerId="LiveId" clId="{E9A105A2-053B-4E59-8E19-07D8573110A3}" dt="2020-10-26T20:48:51.059" v="1462" actId="20577"/>
        <pc:sldMkLst>
          <pc:docMk/>
          <pc:sldMk cId="546541464" sldId="822"/>
        </pc:sldMkLst>
        <pc:spChg chg="mod">
          <ac:chgData name="Phillip Porter" userId="afc1cc5d4ac9832e" providerId="LiveId" clId="{E9A105A2-053B-4E59-8E19-07D8573110A3}" dt="2020-10-26T20:48:51.059" v="1462" actId="20577"/>
          <ac:spMkLst>
            <pc:docMk/>
            <pc:sldMk cId="546541464" sldId="822"/>
            <ac:spMk id="6" creationId="{CB863068-D80E-4D53-ABCB-BCA8348B8D84}"/>
          </ac:spMkLst>
        </pc:spChg>
      </pc:sldChg>
      <pc:sldChg chg="modSp mod ord">
        <pc:chgData name="Phillip Porter" userId="afc1cc5d4ac9832e" providerId="LiveId" clId="{E9A105A2-053B-4E59-8E19-07D8573110A3}" dt="2020-10-27T16:29:26.351" v="2337" actId="1076"/>
        <pc:sldMkLst>
          <pc:docMk/>
          <pc:sldMk cId="1822180095" sldId="823"/>
        </pc:sldMkLst>
        <pc:spChg chg="mod">
          <ac:chgData name="Phillip Porter" userId="afc1cc5d4ac9832e" providerId="LiveId" clId="{E9A105A2-053B-4E59-8E19-07D8573110A3}" dt="2020-10-27T16:29:26.351" v="2337" actId="1076"/>
          <ac:spMkLst>
            <pc:docMk/>
            <pc:sldMk cId="1822180095" sldId="823"/>
            <ac:spMk id="3" creationId="{B3EE6C22-BB76-480A-B8A1-F80B929DE127}"/>
          </ac:spMkLst>
        </pc:spChg>
      </pc:sldChg>
      <pc:sldChg chg="modSp mod ord">
        <pc:chgData name="Phillip Porter" userId="afc1cc5d4ac9832e" providerId="LiveId" clId="{E9A105A2-053B-4E59-8E19-07D8573110A3}" dt="2020-10-26T18:43:38.342" v="51" actId="14826"/>
        <pc:sldMkLst>
          <pc:docMk/>
          <pc:sldMk cId="3256402396" sldId="824"/>
        </pc:sldMkLst>
        <pc:spChg chg="mod">
          <ac:chgData name="Phillip Porter" userId="afc1cc5d4ac9832e" providerId="LiveId" clId="{E9A105A2-053B-4E59-8E19-07D8573110A3}" dt="2020-10-26T18:42:58.366" v="50" actId="20577"/>
          <ac:spMkLst>
            <pc:docMk/>
            <pc:sldMk cId="3256402396" sldId="824"/>
            <ac:spMk id="2" creationId="{123ACF40-78BE-4AD7-97F7-2FC9B3D044FB}"/>
          </ac:spMkLst>
        </pc:spChg>
        <pc:picChg chg="mod">
          <ac:chgData name="Phillip Porter" userId="afc1cc5d4ac9832e" providerId="LiveId" clId="{E9A105A2-053B-4E59-8E19-07D8573110A3}" dt="2020-10-26T18:43:38.342" v="51" actId="14826"/>
          <ac:picMkLst>
            <pc:docMk/>
            <pc:sldMk cId="3256402396" sldId="824"/>
            <ac:picMk id="5" creationId="{0135A790-6445-4020-9E24-376FB70D642B}"/>
          </ac:picMkLst>
        </pc:picChg>
      </pc:sldChg>
      <pc:sldChg chg="delSp modSp mod">
        <pc:chgData name="Phillip Porter" userId="afc1cc5d4ac9832e" providerId="LiveId" clId="{E9A105A2-053B-4E59-8E19-07D8573110A3}" dt="2020-10-26T18:48:52.006" v="105" actId="1076"/>
        <pc:sldMkLst>
          <pc:docMk/>
          <pc:sldMk cId="2333942099" sldId="827"/>
        </pc:sldMkLst>
        <pc:spChg chg="del">
          <ac:chgData name="Phillip Porter" userId="afc1cc5d4ac9832e" providerId="LiveId" clId="{E9A105A2-053B-4E59-8E19-07D8573110A3}" dt="2020-10-26T18:47:00.302" v="74" actId="21"/>
          <ac:spMkLst>
            <pc:docMk/>
            <pc:sldMk cId="2333942099" sldId="827"/>
            <ac:spMk id="20" creationId="{D264E3EC-52B0-42A5-8FF8-CFA5EB46C8E3}"/>
          </ac:spMkLst>
        </pc:spChg>
        <pc:spChg chg="del">
          <ac:chgData name="Phillip Porter" userId="afc1cc5d4ac9832e" providerId="LiveId" clId="{E9A105A2-053B-4E59-8E19-07D8573110A3}" dt="2020-10-26T18:47:05.313" v="75" actId="21"/>
          <ac:spMkLst>
            <pc:docMk/>
            <pc:sldMk cId="2333942099" sldId="827"/>
            <ac:spMk id="21" creationId="{0EBD680E-E013-47CA-B2C7-02C87D25605C}"/>
          </ac:spMkLst>
        </pc:spChg>
        <pc:spChg chg="del">
          <ac:chgData name="Phillip Porter" userId="afc1cc5d4ac9832e" providerId="LiveId" clId="{E9A105A2-053B-4E59-8E19-07D8573110A3}" dt="2020-10-26T18:47:08.711" v="76" actId="21"/>
          <ac:spMkLst>
            <pc:docMk/>
            <pc:sldMk cId="2333942099" sldId="827"/>
            <ac:spMk id="22" creationId="{B33C480D-7A29-4F85-90D8-C4328C265FDA}"/>
          </ac:spMkLst>
        </pc:spChg>
        <pc:spChg chg="mod">
          <ac:chgData name="Phillip Porter" userId="afc1cc5d4ac9832e" providerId="LiveId" clId="{E9A105A2-053B-4E59-8E19-07D8573110A3}" dt="2020-10-26T18:47:55.451" v="94" actId="1076"/>
          <ac:spMkLst>
            <pc:docMk/>
            <pc:sldMk cId="2333942099" sldId="827"/>
            <ac:spMk id="23" creationId="{5D14E3B4-251F-40B1-AD68-60BAE168D953}"/>
          </ac:spMkLst>
        </pc:spChg>
        <pc:spChg chg="mod">
          <ac:chgData name="Phillip Porter" userId="afc1cc5d4ac9832e" providerId="LiveId" clId="{E9A105A2-053B-4E59-8E19-07D8573110A3}" dt="2020-10-26T18:47:59.882" v="95" actId="1076"/>
          <ac:spMkLst>
            <pc:docMk/>
            <pc:sldMk cId="2333942099" sldId="827"/>
            <ac:spMk id="24" creationId="{991BE0EE-A6E7-4E72-B0BB-D7E1B462C2CF}"/>
          </ac:spMkLst>
        </pc:spChg>
        <pc:spChg chg="mod">
          <ac:chgData name="Phillip Porter" userId="afc1cc5d4ac9832e" providerId="LiveId" clId="{E9A105A2-053B-4E59-8E19-07D8573110A3}" dt="2020-10-26T18:48:06.178" v="96" actId="1076"/>
          <ac:spMkLst>
            <pc:docMk/>
            <pc:sldMk cId="2333942099" sldId="827"/>
            <ac:spMk id="25" creationId="{2D8ECBFF-0057-404B-A04A-73CEA383BE8E}"/>
          </ac:spMkLst>
        </pc:spChg>
        <pc:spChg chg="mod">
          <ac:chgData name="Phillip Porter" userId="afc1cc5d4ac9832e" providerId="LiveId" clId="{E9A105A2-053B-4E59-8E19-07D8573110A3}" dt="2020-10-26T18:48:10.050" v="97" actId="1076"/>
          <ac:spMkLst>
            <pc:docMk/>
            <pc:sldMk cId="2333942099" sldId="827"/>
            <ac:spMk id="26" creationId="{F547C494-575D-484D-B1EB-90DC74719033}"/>
          </ac:spMkLst>
        </pc:spChg>
        <pc:spChg chg="mod">
          <ac:chgData name="Phillip Porter" userId="afc1cc5d4ac9832e" providerId="LiveId" clId="{E9A105A2-053B-4E59-8E19-07D8573110A3}" dt="2020-10-26T18:48:20.146" v="98" actId="1076"/>
          <ac:spMkLst>
            <pc:docMk/>
            <pc:sldMk cId="2333942099" sldId="827"/>
            <ac:spMk id="27" creationId="{9FA48C5B-E576-4951-A111-64D148BEC2E1}"/>
          </ac:spMkLst>
        </pc:spChg>
        <pc:spChg chg="mod">
          <ac:chgData name="Phillip Porter" userId="afc1cc5d4ac9832e" providerId="LiveId" clId="{E9A105A2-053B-4E59-8E19-07D8573110A3}" dt="2020-10-26T18:48:34.666" v="102" actId="20577"/>
          <ac:spMkLst>
            <pc:docMk/>
            <pc:sldMk cId="2333942099" sldId="827"/>
            <ac:spMk id="28" creationId="{CF074419-49D8-4CAE-945D-91D4A1AAA62D}"/>
          </ac:spMkLst>
        </pc:spChg>
        <pc:spChg chg="mod">
          <ac:chgData name="Phillip Porter" userId="afc1cc5d4ac9832e" providerId="LiveId" clId="{E9A105A2-053B-4E59-8E19-07D8573110A3}" dt="2020-10-26T18:48:41.274" v="103" actId="1076"/>
          <ac:spMkLst>
            <pc:docMk/>
            <pc:sldMk cId="2333942099" sldId="827"/>
            <ac:spMk id="29" creationId="{89B23D9D-3F89-4D14-84BD-A680E33CC71E}"/>
          </ac:spMkLst>
        </pc:spChg>
        <pc:spChg chg="mod">
          <ac:chgData name="Phillip Porter" userId="afc1cc5d4ac9832e" providerId="LiveId" clId="{E9A105A2-053B-4E59-8E19-07D8573110A3}" dt="2020-10-26T18:48:46.886" v="104" actId="1076"/>
          <ac:spMkLst>
            <pc:docMk/>
            <pc:sldMk cId="2333942099" sldId="827"/>
            <ac:spMk id="30" creationId="{EA42B294-2437-45B0-8F87-6BF5B3BD2C77}"/>
          </ac:spMkLst>
        </pc:spChg>
        <pc:spChg chg="mod">
          <ac:chgData name="Phillip Porter" userId="afc1cc5d4ac9832e" providerId="LiveId" clId="{E9A105A2-053B-4E59-8E19-07D8573110A3}" dt="2020-10-26T18:48:52.006" v="105" actId="1076"/>
          <ac:spMkLst>
            <pc:docMk/>
            <pc:sldMk cId="2333942099" sldId="827"/>
            <ac:spMk id="31" creationId="{BFBE97FB-F4D6-4D1D-981F-D551ECA2995E}"/>
          </ac:spMkLst>
        </pc:spChg>
      </pc:sldChg>
      <pc:sldChg chg="del">
        <pc:chgData name="Phillip Porter" userId="afc1cc5d4ac9832e" providerId="LiveId" clId="{E9A105A2-053B-4E59-8E19-07D8573110A3}" dt="2020-10-26T18:40:39.107" v="6" actId="2696"/>
        <pc:sldMkLst>
          <pc:docMk/>
          <pc:sldMk cId="1726958977" sldId="828"/>
        </pc:sldMkLst>
      </pc:sldChg>
      <pc:sldChg chg="add del">
        <pc:chgData name="Phillip Porter" userId="afc1cc5d4ac9832e" providerId="LiveId" clId="{E9A105A2-053B-4E59-8E19-07D8573110A3}" dt="2020-10-26T18:40:56.131" v="7" actId="2696"/>
        <pc:sldMkLst>
          <pc:docMk/>
          <pc:sldMk cId="624346005" sldId="829"/>
        </pc:sldMkLst>
      </pc:sldChg>
      <pc:sldChg chg="add ord">
        <pc:chgData name="Phillip Porter" userId="afc1cc5d4ac9832e" providerId="LiveId" clId="{E9A105A2-053B-4E59-8E19-07D8573110A3}" dt="2020-10-26T18:41:48.465" v="11"/>
        <pc:sldMkLst>
          <pc:docMk/>
          <pc:sldMk cId="4282772052" sldId="829"/>
        </pc:sldMkLst>
      </pc:sldChg>
      <pc:sldChg chg="add">
        <pc:chgData name="Phillip Porter" userId="afc1cc5d4ac9832e" providerId="LiveId" clId="{E9A105A2-053B-4E59-8E19-07D8573110A3}" dt="2020-10-26T18:42:26.635" v="13" actId="2890"/>
        <pc:sldMkLst>
          <pc:docMk/>
          <pc:sldMk cId="3634342070" sldId="830"/>
        </pc:sldMkLst>
      </pc:sldChg>
      <pc:sldChg chg="modSp add mod ord">
        <pc:chgData name="Phillip Porter" userId="afc1cc5d4ac9832e" providerId="LiveId" clId="{E9A105A2-053B-4E59-8E19-07D8573110A3}" dt="2020-10-27T15:55:16.676" v="2159" actId="20577"/>
        <pc:sldMkLst>
          <pc:docMk/>
          <pc:sldMk cId="3006382217" sldId="831"/>
        </pc:sldMkLst>
        <pc:spChg chg="mod">
          <ac:chgData name="Phillip Porter" userId="afc1cc5d4ac9832e" providerId="LiveId" clId="{E9A105A2-053B-4E59-8E19-07D8573110A3}" dt="2020-10-27T15:55:16.676" v="2159" actId="20577"/>
          <ac:spMkLst>
            <pc:docMk/>
            <pc:sldMk cId="3006382217" sldId="831"/>
            <ac:spMk id="10" creationId="{378ADD87-1B9A-4C05-A591-883EF814C47C}"/>
          </ac:spMkLst>
        </pc:spChg>
      </pc:sldChg>
      <pc:sldChg chg="delSp modSp add mod delAnim">
        <pc:chgData name="Phillip Porter" userId="afc1cc5d4ac9832e" providerId="LiveId" clId="{E9A105A2-053B-4E59-8E19-07D8573110A3}" dt="2020-10-26T18:56:41.106" v="151" actId="1076"/>
        <pc:sldMkLst>
          <pc:docMk/>
          <pc:sldMk cId="113674520" sldId="832"/>
        </pc:sldMkLst>
        <pc:spChg chg="del">
          <ac:chgData name="Phillip Porter" userId="afc1cc5d4ac9832e" providerId="LiveId" clId="{E9A105A2-053B-4E59-8E19-07D8573110A3}" dt="2020-10-26T18:53:43.013" v="108" actId="21"/>
          <ac:spMkLst>
            <pc:docMk/>
            <pc:sldMk cId="113674520" sldId="832"/>
            <ac:spMk id="3" creationId="{163DA1C0-9691-4F37-B930-65956F54F80E}"/>
          </ac:spMkLst>
        </pc:spChg>
        <pc:spChg chg="del">
          <ac:chgData name="Phillip Porter" userId="afc1cc5d4ac9832e" providerId="LiveId" clId="{E9A105A2-053B-4E59-8E19-07D8573110A3}" dt="2020-10-26T18:53:40.519" v="107" actId="21"/>
          <ac:spMkLst>
            <pc:docMk/>
            <pc:sldMk cId="113674520" sldId="832"/>
            <ac:spMk id="5" creationId="{A41D92AE-B8AE-49D4-AC47-2605EA4987C0}"/>
          </ac:spMkLst>
        </pc:spChg>
        <pc:spChg chg="del">
          <ac:chgData name="Phillip Porter" userId="afc1cc5d4ac9832e" providerId="LiveId" clId="{E9A105A2-053B-4E59-8E19-07D8573110A3}" dt="2020-10-26T18:53:45.681" v="109" actId="21"/>
          <ac:spMkLst>
            <pc:docMk/>
            <pc:sldMk cId="113674520" sldId="832"/>
            <ac:spMk id="6" creationId="{5AAAD972-B852-49A4-B71B-DD04341661CA}"/>
          </ac:spMkLst>
        </pc:spChg>
        <pc:spChg chg="mod">
          <ac:chgData name="Phillip Porter" userId="afc1cc5d4ac9832e" providerId="LiveId" clId="{E9A105A2-053B-4E59-8E19-07D8573110A3}" dt="2020-10-26T18:56:30.799" v="148" actId="1076"/>
          <ac:spMkLst>
            <pc:docMk/>
            <pc:sldMk cId="113674520" sldId="832"/>
            <ac:spMk id="8" creationId="{5D47B947-0777-4B2D-9DE4-872FBA4AE6F0}"/>
          </ac:spMkLst>
        </pc:spChg>
        <pc:spChg chg="mod">
          <ac:chgData name="Phillip Porter" userId="afc1cc5d4ac9832e" providerId="LiveId" clId="{E9A105A2-053B-4E59-8E19-07D8573110A3}" dt="2020-10-26T18:56:33.103" v="149" actId="1076"/>
          <ac:spMkLst>
            <pc:docMk/>
            <pc:sldMk cId="113674520" sldId="832"/>
            <ac:spMk id="9" creationId="{3909680E-377A-4505-AF4C-2BC5F7CE446D}"/>
          </ac:spMkLst>
        </pc:spChg>
        <pc:spChg chg="mod">
          <ac:chgData name="Phillip Porter" userId="afc1cc5d4ac9832e" providerId="LiveId" clId="{E9A105A2-053B-4E59-8E19-07D8573110A3}" dt="2020-10-26T18:56:37.135" v="150" actId="1076"/>
          <ac:spMkLst>
            <pc:docMk/>
            <pc:sldMk cId="113674520" sldId="832"/>
            <ac:spMk id="11" creationId="{D84B21A4-D687-4CC0-A3EC-22028698E54F}"/>
          </ac:spMkLst>
        </pc:spChg>
        <pc:spChg chg="mod">
          <ac:chgData name="Phillip Porter" userId="afc1cc5d4ac9832e" providerId="LiveId" clId="{E9A105A2-053B-4E59-8E19-07D8573110A3}" dt="2020-10-26T18:56:41.106" v="151" actId="1076"/>
          <ac:spMkLst>
            <pc:docMk/>
            <pc:sldMk cId="113674520" sldId="832"/>
            <ac:spMk id="12" creationId="{8C7E75E4-E589-4C28-8764-8785B4092F0F}"/>
          </ac:spMkLst>
        </pc:spChg>
      </pc:sldChg>
      <pc:sldChg chg="addSp delSp modSp add mod delAnim modAnim">
        <pc:chgData name="Phillip Porter" userId="afc1cc5d4ac9832e" providerId="LiveId" clId="{E9A105A2-053B-4E59-8E19-07D8573110A3}" dt="2020-10-27T16:25:15.651" v="2335" actId="21"/>
        <pc:sldMkLst>
          <pc:docMk/>
          <pc:sldMk cId="2027569811" sldId="833"/>
        </pc:sldMkLst>
        <pc:spChg chg="mod">
          <ac:chgData name="Phillip Porter" userId="afc1cc5d4ac9832e" providerId="LiveId" clId="{E9A105A2-053B-4E59-8E19-07D8573110A3}" dt="2020-10-26T19:26:53.729" v="396" actId="11"/>
          <ac:spMkLst>
            <pc:docMk/>
            <pc:sldMk cId="2027569811" sldId="833"/>
            <ac:spMk id="2" creationId="{2874D637-2A7C-42D6-B894-CCD0EE6CD7D5}"/>
          </ac:spMkLst>
        </pc:spChg>
        <pc:spChg chg="del">
          <ac:chgData name="Phillip Porter" userId="afc1cc5d4ac9832e" providerId="LiveId" clId="{E9A105A2-053B-4E59-8E19-07D8573110A3}" dt="2020-10-26T18:59:13.402" v="156" actId="21"/>
          <ac:spMkLst>
            <pc:docMk/>
            <pc:sldMk cId="2027569811" sldId="833"/>
            <ac:spMk id="7" creationId="{8467D832-07C1-408D-8D67-400601EFCBF9}"/>
          </ac:spMkLst>
        </pc:spChg>
        <pc:spChg chg="del">
          <ac:chgData name="Phillip Porter" userId="afc1cc5d4ac9832e" providerId="LiveId" clId="{E9A105A2-053B-4E59-8E19-07D8573110A3}" dt="2020-10-26T18:59:18.379" v="157" actId="21"/>
          <ac:spMkLst>
            <pc:docMk/>
            <pc:sldMk cId="2027569811" sldId="833"/>
            <ac:spMk id="9" creationId="{783FC2C8-80DD-4EBD-98B4-30DCE1E9EF65}"/>
          </ac:spMkLst>
        </pc:spChg>
        <pc:spChg chg="del mod">
          <ac:chgData name="Phillip Porter" userId="afc1cc5d4ac9832e" providerId="LiveId" clId="{E9A105A2-053B-4E59-8E19-07D8573110A3}" dt="2020-10-26T19:01:09.541" v="164" actId="21"/>
          <ac:spMkLst>
            <pc:docMk/>
            <pc:sldMk cId="2027569811" sldId="833"/>
            <ac:spMk id="10" creationId="{E940EC98-B96A-4580-81D3-80000A35AD23}"/>
          </ac:spMkLst>
        </pc:spChg>
        <pc:spChg chg="del">
          <ac:chgData name="Phillip Porter" userId="afc1cc5d4ac9832e" providerId="LiveId" clId="{E9A105A2-053B-4E59-8E19-07D8573110A3}" dt="2020-10-26T18:59:21.213" v="158" actId="21"/>
          <ac:spMkLst>
            <pc:docMk/>
            <pc:sldMk cId="2027569811" sldId="833"/>
            <ac:spMk id="11" creationId="{D618122E-11F6-4AD2-9CE4-9B84ED4510CF}"/>
          </ac:spMkLst>
        </pc:spChg>
        <pc:spChg chg="del">
          <ac:chgData name="Phillip Porter" userId="afc1cc5d4ac9832e" providerId="LiveId" clId="{E9A105A2-053B-4E59-8E19-07D8573110A3}" dt="2020-10-26T18:59:24.253" v="159" actId="21"/>
          <ac:spMkLst>
            <pc:docMk/>
            <pc:sldMk cId="2027569811" sldId="833"/>
            <ac:spMk id="12" creationId="{A8B44261-7F0D-4740-AD7B-6F92EEC61EE3}"/>
          </ac:spMkLst>
        </pc:spChg>
        <pc:spChg chg="del">
          <ac:chgData name="Phillip Porter" userId="afc1cc5d4ac9832e" providerId="LiveId" clId="{E9A105A2-053B-4E59-8E19-07D8573110A3}" dt="2020-10-26T18:59:27.195" v="160" actId="21"/>
          <ac:spMkLst>
            <pc:docMk/>
            <pc:sldMk cId="2027569811" sldId="833"/>
            <ac:spMk id="13" creationId="{9994B96A-593B-492C-BE06-F441A66AC60F}"/>
          </ac:spMkLst>
        </pc:spChg>
        <pc:spChg chg="add mod">
          <ac:chgData name="Phillip Porter" userId="afc1cc5d4ac9832e" providerId="LiveId" clId="{E9A105A2-053B-4E59-8E19-07D8573110A3}" dt="2020-10-26T19:26:59.314" v="397" actId="14100"/>
          <ac:spMkLst>
            <pc:docMk/>
            <pc:sldMk cId="2027569811" sldId="833"/>
            <ac:spMk id="16" creationId="{6C0EF02B-ABA0-4B14-8624-E9F1EF61F4FD}"/>
          </ac:spMkLst>
        </pc:spChg>
        <pc:spChg chg="add mod">
          <ac:chgData name="Phillip Porter" userId="afc1cc5d4ac9832e" providerId="LiveId" clId="{E9A105A2-053B-4E59-8E19-07D8573110A3}" dt="2020-10-27T16:23:42.494" v="2334" actId="6549"/>
          <ac:spMkLst>
            <pc:docMk/>
            <pc:sldMk cId="2027569811" sldId="833"/>
            <ac:spMk id="17" creationId="{B2CD5986-10F8-465D-BD10-12F82DB4E51E}"/>
          </ac:spMkLst>
        </pc:spChg>
        <pc:spChg chg="add del">
          <ac:chgData name="Phillip Porter" userId="afc1cc5d4ac9832e" providerId="LiveId" clId="{E9A105A2-053B-4E59-8E19-07D8573110A3}" dt="2020-10-26T19:03:56.620" v="180" actId="21"/>
          <ac:spMkLst>
            <pc:docMk/>
            <pc:sldMk cId="2027569811" sldId="833"/>
            <ac:spMk id="18" creationId="{556283FA-55E5-4755-AE11-7BF5CB2B212D}"/>
          </ac:spMkLst>
        </pc:spChg>
        <pc:spChg chg="add del mod">
          <ac:chgData name="Phillip Porter" userId="afc1cc5d4ac9832e" providerId="LiveId" clId="{E9A105A2-053B-4E59-8E19-07D8573110A3}" dt="2020-10-27T16:25:15.651" v="2335" actId="21"/>
          <ac:spMkLst>
            <pc:docMk/>
            <pc:sldMk cId="2027569811" sldId="833"/>
            <ac:spMk id="19" creationId="{8C07A859-3ACA-4CCC-AD14-16D6522903ED}"/>
          </ac:spMkLst>
        </pc:spChg>
        <pc:spChg chg="add mod">
          <ac:chgData name="Phillip Porter" userId="afc1cc5d4ac9832e" providerId="LiveId" clId="{E9A105A2-053B-4E59-8E19-07D8573110A3}" dt="2020-10-26T19:26:37.409" v="391" actId="14100"/>
          <ac:spMkLst>
            <pc:docMk/>
            <pc:sldMk cId="2027569811" sldId="833"/>
            <ac:spMk id="21" creationId="{08DB00CD-BCEB-4D20-B641-F103217ACF58}"/>
          </ac:spMkLst>
        </pc:spChg>
      </pc:sldChg>
      <pc:sldChg chg="addSp delSp modSp add mod delAnim modAnim">
        <pc:chgData name="Phillip Porter" userId="afc1cc5d4ac9832e" providerId="LiveId" clId="{E9A105A2-053B-4E59-8E19-07D8573110A3}" dt="2020-10-27T16:03:15.999" v="2177"/>
        <pc:sldMkLst>
          <pc:docMk/>
          <pc:sldMk cId="1530067142" sldId="834"/>
        </pc:sldMkLst>
        <pc:spChg chg="del">
          <ac:chgData name="Phillip Porter" userId="afc1cc5d4ac9832e" providerId="LiveId" clId="{E9A105A2-053B-4E59-8E19-07D8573110A3}" dt="2020-10-26T19:27:12.059" v="400" actId="21"/>
          <ac:spMkLst>
            <pc:docMk/>
            <pc:sldMk cId="1530067142" sldId="834"/>
            <ac:spMk id="2" creationId="{2874D637-2A7C-42D6-B894-CCD0EE6CD7D5}"/>
          </ac:spMkLst>
        </pc:spChg>
        <pc:spChg chg="add mod">
          <ac:chgData name="Phillip Porter" userId="afc1cc5d4ac9832e" providerId="LiveId" clId="{E9A105A2-053B-4E59-8E19-07D8573110A3}" dt="2020-10-26T19:06:33.164" v="194" actId="14100"/>
          <ac:spMkLst>
            <pc:docMk/>
            <pc:sldMk cId="1530067142" sldId="834"/>
            <ac:spMk id="10" creationId="{D8A3C911-2463-4D0C-9240-AF2B699362D3}"/>
          </ac:spMkLst>
        </pc:spChg>
        <pc:spChg chg="add mod">
          <ac:chgData name="Phillip Porter" userId="afc1cc5d4ac9832e" providerId="LiveId" clId="{E9A105A2-053B-4E59-8E19-07D8573110A3}" dt="2020-10-26T19:27:45.857" v="403"/>
          <ac:spMkLst>
            <pc:docMk/>
            <pc:sldMk cId="1530067142" sldId="834"/>
            <ac:spMk id="11" creationId="{5F742D41-7AE6-4073-B588-5DF22DE53BED}"/>
          </ac:spMkLst>
        </pc:spChg>
        <pc:spChg chg="del">
          <ac:chgData name="Phillip Porter" userId="afc1cc5d4ac9832e" providerId="LiveId" clId="{E9A105A2-053B-4E59-8E19-07D8573110A3}" dt="2020-10-26T19:06:03.872" v="188" actId="21"/>
          <ac:spMkLst>
            <pc:docMk/>
            <pc:sldMk cId="1530067142" sldId="834"/>
            <ac:spMk id="16" creationId="{6C0EF02B-ABA0-4B14-8624-E9F1EF61F4FD}"/>
          </ac:spMkLst>
        </pc:spChg>
        <pc:spChg chg="del">
          <ac:chgData name="Phillip Porter" userId="afc1cc5d4ac9832e" providerId="LiveId" clId="{E9A105A2-053B-4E59-8E19-07D8573110A3}" dt="2020-10-26T19:06:01.828" v="187" actId="21"/>
          <ac:spMkLst>
            <pc:docMk/>
            <pc:sldMk cId="1530067142" sldId="834"/>
            <ac:spMk id="17" creationId="{B2CD5986-10F8-465D-BD10-12F82DB4E51E}"/>
          </ac:spMkLst>
        </pc:spChg>
        <pc:spChg chg="mod">
          <ac:chgData name="Phillip Porter" userId="afc1cc5d4ac9832e" providerId="LiveId" clId="{E9A105A2-053B-4E59-8E19-07D8573110A3}" dt="2020-10-26T19:06:18.888" v="190" actId="21"/>
          <ac:spMkLst>
            <pc:docMk/>
            <pc:sldMk cId="1530067142" sldId="834"/>
            <ac:spMk id="19" creationId="{8C07A859-3ACA-4CCC-AD14-16D6522903ED}"/>
          </ac:spMkLst>
        </pc:spChg>
      </pc:sldChg>
      <pc:sldChg chg="addSp delSp modSp add mod delAnim modAnim">
        <pc:chgData name="Phillip Porter" userId="afc1cc5d4ac9832e" providerId="LiveId" clId="{E9A105A2-053B-4E59-8E19-07D8573110A3}" dt="2020-10-27T16:03:25.589" v="2180"/>
        <pc:sldMkLst>
          <pc:docMk/>
          <pc:sldMk cId="1151417739" sldId="835"/>
        </pc:sldMkLst>
        <pc:spChg chg="del">
          <ac:chgData name="Phillip Porter" userId="afc1cc5d4ac9832e" providerId="LiveId" clId="{E9A105A2-053B-4E59-8E19-07D8573110A3}" dt="2020-10-26T19:27:16.731" v="401" actId="21"/>
          <ac:spMkLst>
            <pc:docMk/>
            <pc:sldMk cId="1151417739" sldId="835"/>
            <ac:spMk id="2" creationId="{2874D637-2A7C-42D6-B894-CCD0EE6CD7D5}"/>
          </ac:spMkLst>
        </pc:spChg>
        <pc:spChg chg="add mod">
          <ac:chgData name="Phillip Porter" userId="afc1cc5d4ac9832e" providerId="LiveId" clId="{E9A105A2-053B-4E59-8E19-07D8573110A3}" dt="2020-10-26T19:08:02.903" v="205" actId="21"/>
          <ac:spMkLst>
            <pc:docMk/>
            <pc:sldMk cId="1151417739" sldId="835"/>
            <ac:spMk id="9" creationId="{E1304241-5936-49A8-A602-701DDFB0921F}"/>
          </ac:spMkLst>
        </pc:spChg>
        <pc:spChg chg="del">
          <ac:chgData name="Phillip Porter" userId="afc1cc5d4ac9832e" providerId="LiveId" clId="{E9A105A2-053B-4E59-8E19-07D8573110A3}" dt="2020-10-26T19:07:16.897" v="197" actId="21"/>
          <ac:spMkLst>
            <pc:docMk/>
            <pc:sldMk cId="1151417739" sldId="835"/>
            <ac:spMk id="10" creationId="{D8A3C911-2463-4D0C-9240-AF2B699362D3}"/>
          </ac:spMkLst>
        </pc:spChg>
        <pc:spChg chg="add mod">
          <ac:chgData name="Phillip Porter" userId="afc1cc5d4ac9832e" providerId="LiveId" clId="{E9A105A2-053B-4E59-8E19-07D8573110A3}" dt="2020-10-26T19:08:17.821" v="209" actId="14100"/>
          <ac:spMkLst>
            <pc:docMk/>
            <pc:sldMk cId="1151417739" sldId="835"/>
            <ac:spMk id="11" creationId="{C2187C92-2112-43AA-BA6E-1151517A76B0}"/>
          </ac:spMkLst>
        </pc:spChg>
        <pc:spChg chg="add mod">
          <ac:chgData name="Phillip Porter" userId="afc1cc5d4ac9832e" providerId="LiveId" clId="{E9A105A2-053B-4E59-8E19-07D8573110A3}" dt="2020-10-26T19:27:51.213" v="405" actId="1076"/>
          <ac:spMkLst>
            <pc:docMk/>
            <pc:sldMk cId="1151417739" sldId="835"/>
            <ac:spMk id="12" creationId="{4E24AFCF-2546-461E-9758-3204CA3DE6E1}"/>
          </ac:spMkLst>
        </pc:spChg>
        <pc:spChg chg="del">
          <ac:chgData name="Phillip Porter" userId="afc1cc5d4ac9832e" providerId="LiveId" clId="{E9A105A2-053B-4E59-8E19-07D8573110A3}" dt="2020-10-26T19:07:14.194" v="196" actId="21"/>
          <ac:spMkLst>
            <pc:docMk/>
            <pc:sldMk cId="1151417739" sldId="835"/>
            <ac:spMk id="19" creationId="{8C07A859-3ACA-4CCC-AD14-16D6522903ED}"/>
          </ac:spMkLst>
        </pc:spChg>
      </pc:sldChg>
      <pc:sldChg chg="addSp delSp modSp add mod delAnim modAnim">
        <pc:chgData name="Phillip Porter" userId="afc1cc5d4ac9832e" providerId="LiveId" clId="{E9A105A2-053B-4E59-8E19-07D8573110A3}" dt="2020-10-27T16:29:14.562" v="2336"/>
        <pc:sldMkLst>
          <pc:docMk/>
          <pc:sldMk cId="1829639379" sldId="836"/>
        </pc:sldMkLst>
        <pc:spChg chg="del">
          <ac:chgData name="Phillip Porter" userId="afc1cc5d4ac9832e" providerId="LiveId" clId="{E9A105A2-053B-4E59-8E19-07D8573110A3}" dt="2020-10-26T19:28:00.624" v="407" actId="21"/>
          <ac:spMkLst>
            <pc:docMk/>
            <pc:sldMk cId="1829639379" sldId="836"/>
            <ac:spMk id="2" creationId="{2874D637-2A7C-42D6-B894-CCD0EE6CD7D5}"/>
          </ac:spMkLst>
        </pc:spChg>
        <pc:spChg chg="del">
          <ac:chgData name="Phillip Porter" userId="afc1cc5d4ac9832e" providerId="LiveId" clId="{E9A105A2-053B-4E59-8E19-07D8573110A3}" dt="2020-10-26T19:09:23.273" v="211" actId="21"/>
          <ac:spMkLst>
            <pc:docMk/>
            <pc:sldMk cId="1829639379" sldId="836"/>
            <ac:spMk id="9" creationId="{E1304241-5936-49A8-A602-701DDFB0921F}"/>
          </ac:spMkLst>
        </pc:spChg>
        <pc:spChg chg="add del mod">
          <ac:chgData name="Phillip Porter" userId="afc1cc5d4ac9832e" providerId="LiveId" clId="{E9A105A2-053B-4E59-8E19-07D8573110A3}" dt="2020-10-26T19:11:34.248" v="217" actId="21"/>
          <ac:spMkLst>
            <pc:docMk/>
            <pc:sldMk cId="1829639379" sldId="836"/>
            <ac:spMk id="10" creationId="{BD85A431-A7CB-4EEA-A073-7971A03E7CA3}"/>
          </ac:spMkLst>
        </pc:spChg>
        <pc:spChg chg="del">
          <ac:chgData name="Phillip Porter" userId="afc1cc5d4ac9832e" providerId="LiveId" clId="{E9A105A2-053B-4E59-8E19-07D8573110A3}" dt="2020-10-26T19:09:26.216" v="212" actId="21"/>
          <ac:spMkLst>
            <pc:docMk/>
            <pc:sldMk cId="1829639379" sldId="836"/>
            <ac:spMk id="11" creationId="{C2187C92-2112-43AA-BA6E-1151517A76B0}"/>
          </ac:spMkLst>
        </pc:spChg>
        <pc:spChg chg="add del mod">
          <ac:chgData name="Phillip Porter" userId="afc1cc5d4ac9832e" providerId="LiveId" clId="{E9A105A2-053B-4E59-8E19-07D8573110A3}" dt="2020-10-27T16:04:24.672" v="2188" actId="21"/>
          <ac:spMkLst>
            <pc:docMk/>
            <pc:sldMk cId="1829639379" sldId="836"/>
            <ac:spMk id="12" creationId="{FF16E4CC-8071-4359-95F0-7CC35B4B187D}"/>
          </ac:spMkLst>
        </pc:spChg>
        <pc:spChg chg="add mod">
          <ac:chgData name="Phillip Porter" userId="afc1cc5d4ac9832e" providerId="LiveId" clId="{E9A105A2-053B-4E59-8E19-07D8573110A3}" dt="2020-10-27T16:04:55.001" v="2194" actId="255"/>
          <ac:spMkLst>
            <pc:docMk/>
            <pc:sldMk cId="1829639379" sldId="836"/>
            <ac:spMk id="13" creationId="{1E0FA961-4F8B-4EC3-A73B-80C0F278397C}"/>
          </ac:spMkLst>
        </pc:spChg>
        <pc:spChg chg="add del mod">
          <ac:chgData name="Phillip Porter" userId="afc1cc5d4ac9832e" providerId="LiveId" clId="{E9A105A2-053B-4E59-8E19-07D8573110A3}" dt="2020-10-27T16:04:45.542" v="2192" actId="21"/>
          <ac:spMkLst>
            <pc:docMk/>
            <pc:sldMk cId="1829639379" sldId="836"/>
            <ac:spMk id="16" creationId="{9848F838-D41D-4B90-802C-FE16D5C1CB1A}"/>
          </ac:spMkLst>
        </pc:spChg>
        <pc:spChg chg="add mod">
          <ac:chgData name="Phillip Porter" userId="afc1cc5d4ac9832e" providerId="LiveId" clId="{E9A105A2-053B-4E59-8E19-07D8573110A3}" dt="2020-10-26T19:28:03.805" v="408" actId="1076"/>
          <ac:spMkLst>
            <pc:docMk/>
            <pc:sldMk cId="1829639379" sldId="836"/>
            <ac:spMk id="17" creationId="{FCA10418-904B-42E9-BF00-95FEC64FE8EB}"/>
          </ac:spMkLst>
        </pc:spChg>
      </pc:sldChg>
      <pc:sldChg chg="addSp delSp modSp add mod ord delAnim modAnim">
        <pc:chgData name="Phillip Porter" userId="afc1cc5d4ac9832e" providerId="LiveId" clId="{E9A105A2-053B-4E59-8E19-07D8573110A3}" dt="2020-10-27T16:04:19.496" v="2187"/>
        <pc:sldMkLst>
          <pc:docMk/>
          <pc:sldMk cId="2271384184" sldId="837"/>
        </pc:sldMkLst>
        <pc:spChg chg="del">
          <ac:chgData name="Phillip Porter" userId="afc1cc5d4ac9832e" providerId="LiveId" clId="{E9A105A2-053B-4E59-8E19-07D8573110A3}" dt="2020-10-26T19:27:23.128" v="402" actId="21"/>
          <ac:spMkLst>
            <pc:docMk/>
            <pc:sldMk cId="2271384184" sldId="837"/>
            <ac:spMk id="2" creationId="{2874D637-2A7C-42D6-B894-CCD0EE6CD7D5}"/>
          </ac:spMkLst>
        </pc:spChg>
        <pc:spChg chg="add mod">
          <ac:chgData name="Phillip Porter" userId="afc1cc5d4ac9832e" providerId="LiveId" clId="{E9A105A2-053B-4E59-8E19-07D8573110A3}" dt="2020-10-26T19:14:13.996" v="245" actId="1076"/>
          <ac:spMkLst>
            <pc:docMk/>
            <pc:sldMk cId="2271384184" sldId="837"/>
            <ac:spMk id="10" creationId="{98F0411E-4A64-4215-9046-8C512CF2287A}"/>
          </ac:spMkLst>
        </pc:spChg>
        <pc:spChg chg="del">
          <ac:chgData name="Phillip Porter" userId="afc1cc5d4ac9832e" providerId="LiveId" clId="{E9A105A2-053B-4E59-8E19-07D8573110A3}" dt="2020-10-26T19:13:28.083" v="235" actId="21"/>
          <ac:spMkLst>
            <pc:docMk/>
            <pc:sldMk cId="2271384184" sldId="837"/>
            <ac:spMk id="13" creationId="{1E0FA961-4F8B-4EC3-A73B-80C0F278397C}"/>
          </ac:spMkLst>
        </pc:spChg>
        <pc:spChg chg="del">
          <ac:chgData name="Phillip Porter" userId="afc1cc5d4ac9832e" providerId="LiveId" clId="{E9A105A2-053B-4E59-8E19-07D8573110A3}" dt="2020-10-26T19:13:24.492" v="234" actId="21"/>
          <ac:spMkLst>
            <pc:docMk/>
            <pc:sldMk cId="2271384184" sldId="837"/>
            <ac:spMk id="16" creationId="{9848F838-D41D-4B90-802C-FE16D5C1CB1A}"/>
          </ac:spMkLst>
        </pc:spChg>
        <pc:spChg chg="add mod">
          <ac:chgData name="Phillip Porter" userId="afc1cc5d4ac9832e" providerId="LiveId" clId="{E9A105A2-053B-4E59-8E19-07D8573110A3}" dt="2020-10-26T19:14:53.333" v="250" actId="15"/>
          <ac:spMkLst>
            <pc:docMk/>
            <pc:sldMk cId="2271384184" sldId="837"/>
            <ac:spMk id="17" creationId="{973EB27C-65B4-4CA0-82B5-460DCFF09307}"/>
          </ac:spMkLst>
        </pc:spChg>
        <pc:spChg chg="add mod">
          <ac:chgData name="Phillip Porter" userId="afc1cc5d4ac9832e" providerId="LiveId" clId="{E9A105A2-053B-4E59-8E19-07D8573110A3}" dt="2020-10-26T19:28:09.078" v="409"/>
          <ac:spMkLst>
            <pc:docMk/>
            <pc:sldMk cId="2271384184" sldId="837"/>
            <ac:spMk id="18" creationId="{6761DB00-5CC6-4A72-891C-246FB62DB75F}"/>
          </ac:spMkLst>
        </pc:spChg>
      </pc:sldChg>
      <pc:sldChg chg="addSp delSp modSp add mod ord modAnim">
        <pc:chgData name="Phillip Porter" userId="afc1cc5d4ac9832e" providerId="LiveId" clId="{E9A105A2-053B-4E59-8E19-07D8573110A3}" dt="2020-10-27T16:05:25.480" v="2195"/>
        <pc:sldMkLst>
          <pc:docMk/>
          <pc:sldMk cId="1890447648" sldId="838"/>
        </pc:sldMkLst>
        <pc:spChg chg="del">
          <ac:chgData name="Phillip Porter" userId="afc1cc5d4ac9832e" providerId="LiveId" clId="{E9A105A2-053B-4E59-8E19-07D8573110A3}" dt="2020-10-26T19:16:04.309" v="253" actId="21"/>
          <ac:spMkLst>
            <pc:docMk/>
            <pc:sldMk cId="1890447648" sldId="838"/>
            <ac:spMk id="10" creationId="{98F0411E-4A64-4215-9046-8C512CF2287A}"/>
          </ac:spMkLst>
        </pc:spChg>
        <pc:spChg chg="add mod">
          <ac:chgData name="Phillip Porter" userId="afc1cc5d4ac9832e" providerId="LiveId" clId="{E9A105A2-053B-4E59-8E19-07D8573110A3}" dt="2020-10-26T19:17:57.261" v="274" actId="14100"/>
          <ac:spMkLst>
            <pc:docMk/>
            <pc:sldMk cId="1890447648" sldId="838"/>
            <ac:spMk id="11" creationId="{367B0730-5146-44C4-AB87-D013D7DC26F3}"/>
          </ac:spMkLst>
        </pc:spChg>
        <pc:spChg chg="del">
          <ac:chgData name="Phillip Porter" userId="afc1cc5d4ac9832e" providerId="LiveId" clId="{E9A105A2-053B-4E59-8E19-07D8573110A3}" dt="2020-10-26T19:16:01.918" v="252" actId="21"/>
          <ac:spMkLst>
            <pc:docMk/>
            <pc:sldMk cId="1890447648" sldId="838"/>
            <ac:spMk id="12" creationId="{FF16E4CC-8071-4359-95F0-7CC35B4B187D}"/>
          </ac:spMkLst>
        </pc:spChg>
        <pc:spChg chg="del">
          <ac:chgData name="Phillip Porter" userId="afc1cc5d4ac9832e" providerId="LiveId" clId="{E9A105A2-053B-4E59-8E19-07D8573110A3}" dt="2020-10-26T19:16:07.212" v="254" actId="21"/>
          <ac:spMkLst>
            <pc:docMk/>
            <pc:sldMk cId="1890447648" sldId="838"/>
            <ac:spMk id="17" creationId="{973EB27C-65B4-4CA0-82B5-460DCFF09307}"/>
          </ac:spMkLst>
        </pc:spChg>
        <pc:picChg chg="add mod">
          <ac:chgData name="Phillip Porter" userId="afc1cc5d4ac9832e" providerId="LiveId" clId="{E9A105A2-053B-4E59-8E19-07D8573110A3}" dt="2020-10-26T19:16:24.856" v="257" actId="14100"/>
          <ac:picMkLst>
            <pc:docMk/>
            <pc:sldMk cId="1890447648" sldId="838"/>
            <ac:picMk id="1026" creationId="{B8A90377-CD77-4FC3-998F-CFFE5623C249}"/>
          </ac:picMkLst>
        </pc:picChg>
      </pc:sldChg>
      <pc:sldChg chg="modSp add mod ord">
        <pc:chgData name="Phillip Porter" userId="afc1cc5d4ac9832e" providerId="LiveId" clId="{E9A105A2-053B-4E59-8E19-07D8573110A3}" dt="2020-10-27T15:21:41.619" v="1945" actId="20577"/>
        <pc:sldMkLst>
          <pc:docMk/>
          <pc:sldMk cId="3842042837" sldId="839"/>
        </pc:sldMkLst>
        <pc:spChg chg="mod">
          <ac:chgData name="Phillip Porter" userId="afc1cc5d4ac9832e" providerId="LiveId" clId="{E9A105A2-053B-4E59-8E19-07D8573110A3}" dt="2020-10-27T15:21:41.619" v="1945" actId="20577"/>
          <ac:spMkLst>
            <pc:docMk/>
            <pc:sldMk cId="3842042837" sldId="839"/>
            <ac:spMk id="2" creationId="{F691FD2D-23E5-4A11-A765-81035D82E174}"/>
          </ac:spMkLst>
        </pc:spChg>
        <pc:picChg chg="mod">
          <ac:chgData name="Phillip Porter" userId="afc1cc5d4ac9832e" providerId="LiveId" clId="{E9A105A2-053B-4E59-8E19-07D8573110A3}" dt="2020-10-26T19:22:42.401" v="323" actId="14100"/>
          <ac:picMkLst>
            <pc:docMk/>
            <pc:sldMk cId="3842042837" sldId="839"/>
            <ac:picMk id="20" creationId="{9A6B1A74-3314-4F93-8455-D0F625A285EA}"/>
          </ac:picMkLst>
        </pc:picChg>
      </pc:sldChg>
      <pc:sldChg chg="modSp add mod ord">
        <pc:chgData name="Phillip Porter" userId="afc1cc5d4ac9832e" providerId="LiveId" clId="{E9A105A2-053B-4E59-8E19-07D8573110A3}" dt="2020-10-27T15:21:50.338" v="1948" actId="20577"/>
        <pc:sldMkLst>
          <pc:docMk/>
          <pc:sldMk cId="1076849853" sldId="840"/>
        </pc:sldMkLst>
        <pc:spChg chg="mod">
          <ac:chgData name="Phillip Porter" userId="afc1cc5d4ac9832e" providerId="LiveId" clId="{E9A105A2-053B-4E59-8E19-07D8573110A3}" dt="2020-10-27T15:21:50.338" v="1948" actId="20577"/>
          <ac:spMkLst>
            <pc:docMk/>
            <pc:sldMk cId="1076849853" sldId="840"/>
            <ac:spMk id="2" creationId="{F691FD2D-23E5-4A11-A765-81035D82E174}"/>
          </ac:spMkLst>
        </pc:spChg>
        <pc:picChg chg="mod">
          <ac:chgData name="Phillip Porter" userId="afc1cc5d4ac9832e" providerId="LiveId" clId="{E9A105A2-053B-4E59-8E19-07D8573110A3}" dt="2020-10-26T19:34:53.506" v="442" actId="14100"/>
          <ac:picMkLst>
            <pc:docMk/>
            <pc:sldMk cId="1076849853" sldId="840"/>
            <ac:picMk id="20" creationId="{9A6B1A74-3314-4F93-8455-D0F625A285EA}"/>
          </ac:picMkLst>
        </pc:picChg>
      </pc:sldChg>
      <pc:sldChg chg="addSp delSp modSp add mod ord delAnim modAnim">
        <pc:chgData name="Phillip Porter" userId="afc1cc5d4ac9832e" providerId="LiveId" clId="{E9A105A2-053B-4E59-8E19-07D8573110A3}" dt="2020-10-27T16:05:49.003" v="2199"/>
        <pc:sldMkLst>
          <pc:docMk/>
          <pc:sldMk cId="2426381759" sldId="841"/>
        </pc:sldMkLst>
        <pc:spChg chg="del">
          <ac:chgData name="Phillip Porter" userId="afc1cc5d4ac9832e" providerId="LiveId" clId="{E9A105A2-053B-4E59-8E19-07D8573110A3}" dt="2020-10-26T19:24:59.892" v="379" actId="21"/>
          <ac:spMkLst>
            <pc:docMk/>
            <pc:sldMk cId="2426381759" sldId="841"/>
            <ac:spMk id="2" creationId="{2874D637-2A7C-42D6-B894-CCD0EE6CD7D5}"/>
          </ac:spMkLst>
        </pc:spChg>
        <pc:spChg chg="add mod">
          <ac:chgData name="Phillip Porter" userId="afc1cc5d4ac9832e" providerId="LiveId" clId="{E9A105A2-053B-4E59-8E19-07D8573110A3}" dt="2020-10-26T19:29:11.185" v="417" actId="14100"/>
          <ac:spMkLst>
            <pc:docMk/>
            <pc:sldMk cId="2426381759" sldId="841"/>
            <ac:spMk id="6" creationId="{FB8AA381-9AC6-45CD-BF6D-13ECD5220294}"/>
          </ac:spMkLst>
        </pc:spChg>
        <pc:spChg chg="del">
          <ac:chgData name="Phillip Porter" userId="afc1cc5d4ac9832e" providerId="LiveId" clId="{E9A105A2-053B-4E59-8E19-07D8573110A3}" dt="2020-10-26T19:24:57.076" v="378" actId="21"/>
          <ac:spMkLst>
            <pc:docMk/>
            <pc:sldMk cId="2426381759" sldId="841"/>
            <ac:spMk id="7" creationId="{8467D832-07C1-408D-8D67-400601EFCBF9}"/>
          </ac:spMkLst>
        </pc:spChg>
        <pc:spChg chg="del">
          <ac:chgData name="Phillip Porter" userId="afc1cc5d4ac9832e" providerId="LiveId" clId="{E9A105A2-053B-4E59-8E19-07D8573110A3}" dt="2020-10-26T19:24:53.999" v="377" actId="21"/>
          <ac:spMkLst>
            <pc:docMk/>
            <pc:sldMk cId="2426381759" sldId="841"/>
            <ac:spMk id="9" creationId="{783FC2C8-80DD-4EBD-98B4-30DCE1E9EF65}"/>
          </ac:spMkLst>
        </pc:spChg>
        <pc:spChg chg="mod">
          <ac:chgData name="Phillip Porter" userId="afc1cc5d4ac9832e" providerId="LiveId" clId="{E9A105A2-053B-4E59-8E19-07D8573110A3}" dt="2020-10-26T19:29:16.237" v="418" actId="1076"/>
          <ac:spMkLst>
            <pc:docMk/>
            <pc:sldMk cId="2426381759" sldId="841"/>
            <ac:spMk id="10" creationId="{E940EC98-B96A-4580-81D3-80000A35AD23}"/>
          </ac:spMkLst>
        </pc:spChg>
        <pc:spChg chg="del">
          <ac:chgData name="Phillip Porter" userId="afc1cc5d4ac9832e" providerId="LiveId" clId="{E9A105A2-053B-4E59-8E19-07D8573110A3}" dt="2020-10-26T19:24:51.695" v="376" actId="21"/>
          <ac:spMkLst>
            <pc:docMk/>
            <pc:sldMk cId="2426381759" sldId="841"/>
            <ac:spMk id="11" creationId="{D618122E-11F6-4AD2-9CE4-9B84ED4510CF}"/>
          </ac:spMkLst>
        </pc:spChg>
        <pc:spChg chg="del">
          <ac:chgData name="Phillip Porter" userId="afc1cc5d4ac9832e" providerId="LiveId" clId="{E9A105A2-053B-4E59-8E19-07D8573110A3}" dt="2020-10-26T19:24:46.605" v="375" actId="21"/>
          <ac:spMkLst>
            <pc:docMk/>
            <pc:sldMk cId="2426381759" sldId="841"/>
            <ac:spMk id="12" creationId="{A8B44261-7F0D-4740-AD7B-6F92EEC61EE3}"/>
          </ac:spMkLst>
        </pc:spChg>
        <pc:spChg chg="del">
          <ac:chgData name="Phillip Porter" userId="afc1cc5d4ac9832e" providerId="LiveId" clId="{E9A105A2-053B-4E59-8E19-07D8573110A3}" dt="2020-10-26T19:24:43.293" v="374" actId="21"/>
          <ac:spMkLst>
            <pc:docMk/>
            <pc:sldMk cId="2426381759" sldId="841"/>
            <ac:spMk id="13" creationId="{9994B96A-593B-492C-BE06-F441A66AC60F}"/>
          </ac:spMkLst>
        </pc:spChg>
        <pc:spChg chg="add mod">
          <ac:chgData name="Phillip Porter" userId="afc1cc5d4ac9832e" providerId="LiveId" clId="{E9A105A2-053B-4E59-8E19-07D8573110A3}" dt="2020-10-26T19:29:46.982" v="424" actId="12"/>
          <ac:spMkLst>
            <pc:docMk/>
            <pc:sldMk cId="2426381759" sldId="841"/>
            <ac:spMk id="16" creationId="{C4B6B686-AF1C-4042-857E-BC14509D2E00}"/>
          </ac:spMkLst>
        </pc:spChg>
        <pc:spChg chg="add mod">
          <ac:chgData name="Phillip Porter" userId="afc1cc5d4ac9832e" providerId="LiveId" clId="{E9A105A2-053B-4E59-8E19-07D8573110A3}" dt="2020-10-26T19:31:33.725" v="431" actId="1076"/>
          <ac:spMkLst>
            <pc:docMk/>
            <pc:sldMk cId="2426381759" sldId="841"/>
            <ac:spMk id="18" creationId="{6B3FC70D-6D35-4E67-AC7F-812E8518A62F}"/>
          </ac:spMkLst>
        </pc:spChg>
        <pc:spChg chg="add mod">
          <ac:chgData name="Phillip Porter" userId="afc1cc5d4ac9832e" providerId="LiveId" clId="{E9A105A2-053B-4E59-8E19-07D8573110A3}" dt="2020-10-26T19:32:14.568" v="439" actId="1076"/>
          <ac:spMkLst>
            <pc:docMk/>
            <pc:sldMk cId="2426381759" sldId="841"/>
            <ac:spMk id="20" creationId="{81564651-ADC2-401D-B413-261E52A101A9}"/>
          </ac:spMkLst>
        </pc:spChg>
      </pc:sldChg>
      <pc:sldChg chg="modSp add mod ord">
        <pc:chgData name="Phillip Porter" userId="afc1cc5d4ac9832e" providerId="LiveId" clId="{E9A105A2-053B-4E59-8E19-07D8573110A3}" dt="2020-10-27T16:36:44.815" v="2361" actId="20577"/>
        <pc:sldMkLst>
          <pc:docMk/>
          <pc:sldMk cId="2898319855" sldId="842"/>
        </pc:sldMkLst>
        <pc:spChg chg="mod">
          <ac:chgData name="Phillip Porter" userId="afc1cc5d4ac9832e" providerId="LiveId" clId="{E9A105A2-053B-4E59-8E19-07D8573110A3}" dt="2020-10-27T16:36:44.815" v="2361" actId="20577"/>
          <ac:spMkLst>
            <pc:docMk/>
            <pc:sldMk cId="2898319855" sldId="842"/>
            <ac:spMk id="2" creationId="{F691FD2D-23E5-4A11-A765-81035D82E174}"/>
          </ac:spMkLst>
        </pc:spChg>
        <pc:picChg chg="mod">
          <ac:chgData name="Phillip Porter" userId="afc1cc5d4ac9832e" providerId="LiveId" clId="{E9A105A2-053B-4E59-8E19-07D8573110A3}" dt="2020-10-27T15:20:39.350" v="1929" actId="14100"/>
          <ac:picMkLst>
            <pc:docMk/>
            <pc:sldMk cId="2898319855" sldId="842"/>
            <ac:picMk id="20" creationId="{9A6B1A74-3314-4F93-8455-D0F625A285EA}"/>
          </ac:picMkLst>
        </pc:picChg>
      </pc:sldChg>
      <pc:sldChg chg="addSp delSp modSp add mod ord">
        <pc:chgData name="Phillip Porter" userId="afc1cc5d4ac9832e" providerId="LiveId" clId="{E9A105A2-053B-4E59-8E19-07D8573110A3}" dt="2020-10-26T19:41:12.462" v="541" actId="20577"/>
        <pc:sldMkLst>
          <pc:docMk/>
          <pc:sldMk cId="1256778123" sldId="843"/>
        </pc:sldMkLst>
        <pc:spChg chg="mod">
          <ac:chgData name="Phillip Porter" userId="afc1cc5d4ac9832e" providerId="LiveId" clId="{E9A105A2-053B-4E59-8E19-07D8573110A3}" dt="2020-10-26T19:41:12.462" v="541" actId="20577"/>
          <ac:spMkLst>
            <pc:docMk/>
            <pc:sldMk cId="1256778123" sldId="843"/>
            <ac:spMk id="10" creationId="{E940EC98-B96A-4580-81D3-80000A35AD23}"/>
          </ac:spMkLst>
        </pc:spChg>
        <pc:spChg chg="add del mod">
          <ac:chgData name="Phillip Porter" userId="afc1cc5d4ac9832e" providerId="LiveId" clId="{E9A105A2-053B-4E59-8E19-07D8573110A3}" dt="2020-10-26T19:38:49.616" v="485" actId="21"/>
          <ac:spMkLst>
            <pc:docMk/>
            <pc:sldMk cId="1256778123" sldId="843"/>
            <ac:spMk id="12" creationId="{4642D2DA-ED70-4F39-B2B3-5B505E1811D7}"/>
          </ac:spMkLst>
        </pc:spChg>
        <pc:spChg chg="del">
          <ac:chgData name="Phillip Porter" userId="afc1cc5d4ac9832e" providerId="LiveId" clId="{E9A105A2-053B-4E59-8E19-07D8573110A3}" dt="2020-10-26T19:36:24.364" v="477" actId="21"/>
          <ac:spMkLst>
            <pc:docMk/>
            <pc:sldMk cId="1256778123" sldId="843"/>
            <ac:spMk id="16" creationId="{C4B6B686-AF1C-4042-857E-BC14509D2E00}"/>
          </ac:spMkLst>
        </pc:spChg>
        <pc:spChg chg="add mod">
          <ac:chgData name="Phillip Porter" userId="afc1cc5d4ac9832e" providerId="LiveId" clId="{E9A105A2-053B-4E59-8E19-07D8573110A3}" dt="2020-10-26T19:40:41.717" v="507" actId="12"/>
          <ac:spMkLst>
            <pc:docMk/>
            <pc:sldMk cId="1256778123" sldId="843"/>
            <ac:spMk id="17" creationId="{751F4579-956F-477F-9BE9-97BD02912D5A}"/>
          </ac:spMkLst>
        </pc:spChg>
        <pc:spChg chg="del">
          <ac:chgData name="Phillip Porter" userId="afc1cc5d4ac9832e" providerId="LiveId" clId="{E9A105A2-053B-4E59-8E19-07D8573110A3}" dt="2020-10-26T19:36:21.616" v="476" actId="21"/>
          <ac:spMkLst>
            <pc:docMk/>
            <pc:sldMk cId="1256778123" sldId="843"/>
            <ac:spMk id="18" creationId="{6B3FC70D-6D35-4E67-AC7F-812E8518A62F}"/>
          </ac:spMkLst>
        </pc:spChg>
        <pc:spChg chg="add mod">
          <ac:chgData name="Phillip Porter" userId="afc1cc5d4ac9832e" providerId="LiveId" clId="{E9A105A2-053B-4E59-8E19-07D8573110A3}" dt="2020-10-26T19:40:44.462" v="508" actId="12"/>
          <ac:spMkLst>
            <pc:docMk/>
            <pc:sldMk cId="1256778123" sldId="843"/>
            <ac:spMk id="19" creationId="{6F07CF60-296F-492A-8E00-6A260355A947}"/>
          </ac:spMkLst>
        </pc:spChg>
        <pc:spChg chg="del">
          <ac:chgData name="Phillip Porter" userId="afc1cc5d4ac9832e" providerId="LiveId" clId="{E9A105A2-053B-4E59-8E19-07D8573110A3}" dt="2020-10-26T19:36:17.649" v="475" actId="21"/>
          <ac:spMkLst>
            <pc:docMk/>
            <pc:sldMk cId="1256778123" sldId="843"/>
            <ac:spMk id="20" creationId="{81564651-ADC2-401D-B413-261E52A101A9}"/>
          </ac:spMkLst>
        </pc:spChg>
        <pc:spChg chg="add mod">
          <ac:chgData name="Phillip Porter" userId="afc1cc5d4ac9832e" providerId="LiveId" clId="{E9A105A2-053B-4E59-8E19-07D8573110A3}" dt="2020-10-26T19:40:51.095" v="510" actId="1076"/>
          <ac:spMkLst>
            <pc:docMk/>
            <pc:sldMk cId="1256778123" sldId="843"/>
            <ac:spMk id="21" creationId="{76BC663F-C1EC-4D59-A132-87F139EA51A4}"/>
          </ac:spMkLst>
        </pc:spChg>
      </pc:sldChg>
      <pc:sldChg chg="addSp modSp add mod ord">
        <pc:chgData name="Phillip Porter" userId="afc1cc5d4ac9832e" providerId="LiveId" clId="{E9A105A2-053B-4E59-8E19-07D8573110A3}" dt="2020-10-26T19:45:53.924" v="578"/>
        <pc:sldMkLst>
          <pc:docMk/>
          <pc:sldMk cId="1254865181" sldId="844"/>
        </pc:sldMkLst>
        <pc:spChg chg="add mod">
          <ac:chgData name="Phillip Porter" userId="afc1cc5d4ac9832e" providerId="LiveId" clId="{E9A105A2-053B-4E59-8E19-07D8573110A3}" dt="2020-10-26T19:45:35.859" v="575" actId="113"/>
          <ac:spMkLst>
            <pc:docMk/>
            <pc:sldMk cId="1254865181" sldId="844"/>
            <ac:spMk id="11" creationId="{6A23FA37-6DB6-4164-B86D-C018183FB09A}"/>
          </ac:spMkLst>
        </pc:spChg>
        <pc:spChg chg="mod">
          <ac:chgData name="Phillip Porter" userId="afc1cc5d4ac9832e" providerId="LiveId" clId="{E9A105A2-053B-4E59-8E19-07D8573110A3}" dt="2020-10-26T19:45:39.452" v="576" actId="113"/>
          <ac:spMkLst>
            <pc:docMk/>
            <pc:sldMk cId="1254865181" sldId="844"/>
            <ac:spMk id="12" creationId="{4642D2DA-ED70-4F39-B2B3-5B505E1811D7}"/>
          </ac:spMkLst>
        </pc:spChg>
      </pc:sldChg>
      <pc:sldChg chg="modSp add mod ord">
        <pc:chgData name="Phillip Porter" userId="afc1cc5d4ac9832e" providerId="LiveId" clId="{E9A105A2-053B-4E59-8E19-07D8573110A3}" dt="2020-10-27T15:22:01.322" v="1954" actId="20577"/>
        <pc:sldMkLst>
          <pc:docMk/>
          <pc:sldMk cId="3629519471" sldId="845"/>
        </pc:sldMkLst>
        <pc:spChg chg="mod">
          <ac:chgData name="Phillip Porter" userId="afc1cc5d4ac9832e" providerId="LiveId" clId="{E9A105A2-053B-4E59-8E19-07D8573110A3}" dt="2020-10-27T15:22:01.322" v="1954" actId="20577"/>
          <ac:spMkLst>
            <pc:docMk/>
            <pc:sldMk cId="3629519471" sldId="845"/>
            <ac:spMk id="2" creationId="{F691FD2D-23E5-4A11-A765-81035D82E174}"/>
          </ac:spMkLst>
        </pc:spChg>
        <pc:picChg chg="mod">
          <ac:chgData name="Phillip Porter" userId="afc1cc5d4ac9832e" providerId="LiveId" clId="{E9A105A2-053B-4E59-8E19-07D8573110A3}" dt="2020-10-26T20:20:06.077" v="1060" actId="14100"/>
          <ac:picMkLst>
            <pc:docMk/>
            <pc:sldMk cId="3629519471" sldId="845"/>
            <ac:picMk id="20" creationId="{9A6B1A74-3314-4F93-8455-D0F625A285EA}"/>
          </ac:picMkLst>
        </pc:picChg>
      </pc:sldChg>
      <pc:sldChg chg="addSp delSp modSp add mod ord">
        <pc:chgData name="Phillip Porter" userId="afc1cc5d4ac9832e" providerId="LiveId" clId="{E9A105A2-053B-4E59-8E19-07D8573110A3}" dt="2020-10-26T20:20:17.649" v="1062" actId="115"/>
        <pc:sldMkLst>
          <pc:docMk/>
          <pc:sldMk cId="3192567175" sldId="846"/>
        </pc:sldMkLst>
        <pc:spChg chg="add del mod">
          <ac:chgData name="Phillip Porter" userId="afc1cc5d4ac9832e" providerId="LiveId" clId="{E9A105A2-053B-4E59-8E19-07D8573110A3}" dt="2020-10-26T20:11:03.336" v="877" actId="21"/>
          <ac:spMkLst>
            <pc:docMk/>
            <pc:sldMk cId="3192567175" sldId="846"/>
            <ac:spMk id="2" creationId="{A81858F5-EE4D-4BEA-8E1F-B88D50A2372F}"/>
          </ac:spMkLst>
        </pc:spChg>
        <pc:spChg chg="add del mod">
          <ac:chgData name="Phillip Porter" userId="afc1cc5d4ac9832e" providerId="LiveId" clId="{E9A105A2-053B-4E59-8E19-07D8573110A3}" dt="2020-10-26T20:10:56.208" v="876" actId="21"/>
          <ac:spMkLst>
            <pc:docMk/>
            <pc:sldMk cId="3192567175" sldId="846"/>
            <ac:spMk id="5" creationId="{DB5E8BF0-4BFE-4976-BEEE-8F7ABFA33E1A}"/>
          </ac:spMkLst>
        </pc:spChg>
        <pc:spChg chg="add mod">
          <ac:chgData name="Phillip Porter" userId="afc1cc5d4ac9832e" providerId="LiveId" clId="{E9A105A2-053B-4E59-8E19-07D8573110A3}" dt="2020-10-26T20:20:17.649" v="1062" actId="115"/>
          <ac:spMkLst>
            <pc:docMk/>
            <pc:sldMk cId="3192567175" sldId="846"/>
            <ac:spMk id="9" creationId="{C2CFEAA9-D574-4650-A7B0-09A84BBA0364}"/>
          </ac:spMkLst>
        </pc:spChg>
        <pc:spChg chg="mod">
          <ac:chgData name="Phillip Porter" userId="afc1cc5d4ac9832e" providerId="LiveId" clId="{E9A105A2-053B-4E59-8E19-07D8573110A3}" dt="2020-10-26T20:17:53.694" v="1057" actId="11"/>
          <ac:spMkLst>
            <pc:docMk/>
            <pc:sldMk cId="3192567175" sldId="846"/>
            <ac:spMk id="10" creationId="{E940EC98-B96A-4580-81D3-80000A35AD23}"/>
          </ac:spMkLst>
        </pc:spChg>
        <pc:spChg chg="add mod">
          <ac:chgData name="Phillip Porter" userId="afc1cc5d4ac9832e" providerId="LiveId" clId="{E9A105A2-053B-4E59-8E19-07D8573110A3}" dt="2020-10-26T20:17:34.349" v="1055" actId="1076"/>
          <ac:spMkLst>
            <pc:docMk/>
            <pc:sldMk cId="3192567175" sldId="846"/>
            <ac:spMk id="16" creationId="{A7FE784D-0441-4378-885A-AE812AFC02B2}"/>
          </ac:spMkLst>
        </pc:spChg>
        <pc:spChg chg="del">
          <ac:chgData name="Phillip Porter" userId="afc1cc5d4ac9832e" providerId="LiveId" clId="{E9A105A2-053B-4E59-8E19-07D8573110A3}" dt="2020-10-26T19:47:22.146" v="606" actId="21"/>
          <ac:spMkLst>
            <pc:docMk/>
            <pc:sldMk cId="3192567175" sldId="846"/>
            <ac:spMk id="17" creationId="{751F4579-956F-477F-9BE9-97BD02912D5A}"/>
          </ac:spMkLst>
        </pc:spChg>
        <pc:spChg chg="add mod">
          <ac:chgData name="Phillip Porter" userId="afc1cc5d4ac9832e" providerId="LiveId" clId="{E9A105A2-053B-4E59-8E19-07D8573110A3}" dt="2020-10-26T20:17:31.125" v="1054" actId="1076"/>
          <ac:spMkLst>
            <pc:docMk/>
            <pc:sldMk cId="3192567175" sldId="846"/>
            <ac:spMk id="18" creationId="{F17176DA-924D-4150-B4CA-0A2580E0D6A7}"/>
          </ac:spMkLst>
        </pc:spChg>
        <pc:spChg chg="del">
          <ac:chgData name="Phillip Porter" userId="afc1cc5d4ac9832e" providerId="LiveId" clId="{E9A105A2-053B-4E59-8E19-07D8573110A3}" dt="2020-10-26T19:47:19.123" v="605" actId="21"/>
          <ac:spMkLst>
            <pc:docMk/>
            <pc:sldMk cId="3192567175" sldId="846"/>
            <ac:spMk id="19" creationId="{6F07CF60-296F-492A-8E00-6A260355A947}"/>
          </ac:spMkLst>
        </pc:spChg>
        <pc:spChg chg="del">
          <ac:chgData name="Phillip Porter" userId="afc1cc5d4ac9832e" providerId="LiveId" clId="{E9A105A2-053B-4E59-8E19-07D8573110A3}" dt="2020-10-26T19:47:15.835" v="604" actId="21"/>
          <ac:spMkLst>
            <pc:docMk/>
            <pc:sldMk cId="3192567175" sldId="846"/>
            <ac:spMk id="21" creationId="{76BC663F-C1EC-4D59-A132-87F139EA51A4}"/>
          </ac:spMkLst>
        </pc:spChg>
      </pc:sldChg>
      <pc:sldChg chg="addSp delSp modSp add mod modAnim">
        <pc:chgData name="Phillip Porter" userId="afc1cc5d4ac9832e" providerId="LiveId" clId="{E9A105A2-053B-4E59-8E19-07D8573110A3}" dt="2020-10-27T16:33:57.619" v="2346" actId="20577"/>
        <pc:sldMkLst>
          <pc:docMk/>
          <pc:sldMk cId="2193383396" sldId="847"/>
        </pc:sldMkLst>
        <pc:spChg chg="mod">
          <ac:chgData name="Phillip Porter" userId="afc1cc5d4ac9832e" providerId="LiveId" clId="{E9A105A2-053B-4E59-8E19-07D8573110A3}" dt="2020-10-27T16:33:57.619" v="2346" actId="20577"/>
          <ac:spMkLst>
            <pc:docMk/>
            <pc:sldMk cId="2193383396" sldId="847"/>
            <ac:spMk id="2" creationId="{2874D637-2A7C-42D6-B894-CCD0EE6CD7D5}"/>
          </ac:spMkLst>
        </pc:spChg>
        <pc:spChg chg="del">
          <ac:chgData name="Phillip Porter" userId="afc1cc5d4ac9832e" providerId="LiveId" clId="{E9A105A2-053B-4E59-8E19-07D8573110A3}" dt="2020-10-26T20:03:30.545" v="861" actId="21"/>
          <ac:spMkLst>
            <pc:docMk/>
            <pc:sldMk cId="2193383396" sldId="847"/>
            <ac:spMk id="11" creationId="{367B0730-5146-44C4-AB87-D013D7DC26F3}"/>
          </ac:spMkLst>
        </pc:spChg>
        <pc:picChg chg="del mod">
          <ac:chgData name="Phillip Porter" userId="afc1cc5d4ac9832e" providerId="LiveId" clId="{E9A105A2-053B-4E59-8E19-07D8573110A3}" dt="2020-10-26T20:03:33.818" v="862" actId="21"/>
          <ac:picMkLst>
            <pc:docMk/>
            <pc:sldMk cId="2193383396" sldId="847"/>
            <ac:picMk id="1026" creationId="{B8A90377-CD77-4FC3-998F-CFFE5623C249}"/>
          </ac:picMkLst>
        </pc:picChg>
        <pc:picChg chg="add mod">
          <ac:chgData name="Phillip Porter" userId="afc1cc5d4ac9832e" providerId="LiveId" clId="{E9A105A2-053B-4E59-8E19-07D8573110A3}" dt="2020-10-26T20:07:05.519" v="871" actId="1076"/>
          <ac:picMkLst>
            <pc:docMk/>
            <pc:sldMk cId="2193383396" sldId="847"/>
            <ac:picMk id="2050" creationId="{A3E805C3-1DAD-45B8-A13A-2F62E06226C3}"/>
          </ac:picMkLst>
        </pc:picChg>
        <pc:picChg chg="add mod">
          <ac:chgData name="Phillip Porter" userId="afc1cc5d4ac9832e" providerId="LiveId" clId="{E9A105A2-053B-4E59-8E19-07D8573110A3}" dt="2020-10-26T20:07:07.559" v="872" actId="1076"/>
          <ac:picMkLst>
            <pc:docMk/>
            <pc:sldMk cId="2193383396" sldId="847"/>
            <ac:picMk id="2052" creationId="{142E58E8-B409-4E9E-B53F-5C6DD79C6F67}"/>
          </ac:picMkLst>
        </pc:picChg>
        <pc:picChg chg="add mod">
          <ac:chgData name="Phillip Porter" userId="afc1cc5d4ac9832e" providerId="LiveId" clId="{E9A105A2-053B-4E59-8E19-07D8573110A3}" dt="2020-10-26T20:07:09.292" v="873" actId="1076"/>
          <ac:picMkLst>
            <pc:docMk/>
            <pc:sldMk cId="2193383396" sldId="847"/>
            <ac:picMk id="2054" creationId="{09FD5902-3C43-4111-8FCD-546E3E6EE997}"/>
          </ac:picMkLst>
        </pc:picChg>
      </pc:sldChg>
      <pc:sldChg chg="modSp add mod ord">
        <pc:chgData name="Phillip Porter" userId="afc1cc5d4ac9832e" providerId="LiveId" clId="{E9A105A2-053B-4E59-8E19-07D8573110A3}" dt="2020-10-27T15:22:56.789" v="1963" actId="20577"/>
        <pc:sldMkLst>
          <pc:docMk/>
          <pc:sldMk cId="2180168360" sldId="848"/>
        </pc:sldMkLst>
        <pc:spChg chg="mod">
          <ac:chgData name="Phillip Porter" userId="afc1cc5d4ac9832e" providerId="LiveId" clId="{E9A105A2-053B-4E59-8E19-07D8573110A3}" dt="2020-10-27T15:22:56.789" v="1963" actId="20577"/>
          <ac:spMkLst>
            <pc:docMk/>
            <pc:sldMk cId="2180168360" sldId="848"/>
            <ac:spMk id="2" creationId="{F691FD2D-23E5-4A11-A765-81035D82E174}"/>
          </ac:spMkLst>
        </pc:spChg>
        <pc:picChg chg="mod">
          <ac:chgData name="Phillip Porter" userId="afc1cc5d4ac9832e" providerId="LiveId" clId="{E9A105A2-053B-4E59-8E19-07D8573110A3}" dt="2020-10-26T20:48:05.699" v="1460" actId="14100"/>
          <ac:picMkLst>
            <pc:docMk/>
            <pc:sldMk cId="2180168360" sldId="848"/>
            <ac:picMk id="20" creationId="{9A6B1A74-3314-4F93-8455-D0F625A285EA}"/>
          </ac:picMkLst>
        </pc:picChg>
      </pc:sldChg>
      <pc:sldChg chg="add del">
        <pc:chgData name="Phillip Porter" userId="afc1cc5d4ac9832e" providerId="LiveId" clId="{E9A105A2-053B-4E59-8E19-07D8573110A3}" dt="2020-10-26T20:08:00.699" v="875" actId="2696"/>
        <pc:sldMkLst>
          <pc:docMk/>
          <pc:sldMk cId="2823693444" sldId="848"/>
        </pc:sldMkLst>
      </pc:sldChg>
      <pc:sldChg chg="addSp delSp modSp add mod ord">
        <pc:chgData name="Phillip Porter" userId="afc1cc5d4ac9832e" providerId="LiveId" clId="{E9A105A2-053B-4E59-8E19-07D8573110A3}" dt="2020-10-27T16:45:00.800" v="2402" actId="113"/>
        <pc:sldMkLst>
          <pc:docMk/>
          <pc:sldMk cId="407477576" sldId="849"/>
        </pc:sldMkLst>
        <pc:spChg chg="mod">
          <ac:chgData name="Phillip Porter" userId="afc1cc5d4ac9832e" providerId="LiveId" clId="{E9A105A2-053B-4E59-8E19-07D8573110A3}" dt="2020-10-27T16:43:17.789" v="2372" actId="20577"/>
          <ac:spMkLst>
            <pc:docMk/>
            <pc:sldMk cId="407477576" sldId="849"/>
            <ac:spMk id="6" creationId="{FB8AA381-9AC6-45CD-BF6D-13ECD5220294}"/>
          </ac:spMkLst>
        </pc:spChg>
        <pc:spChg chg="del">
          <ac:chgData name="Phillip Porter" userId="afc1cc5d4ac9832e" providerId="LiveId" clId="{E9A105A2-053B-4E59-8E19-07D8573110A3}" dt="2020-10-26T20:21:15.009" v="1103" actId="21"/>
          <ac:spMkLst>
            <pc:docMk/>
            <pc:sldMk cId="407477576" sldId="849"/>
            <ac:spMk id="9" creationId="{C2CFEAA9-D574-4650-A7B0-09A84BBA0364}"/>
          </ac:spMkLst>
        </pc:spChg>
        <pc:spChg chg="mod">
          <ac:chgData name="Phillip Porter" userId="afc1cc5d4ac9832e" providerId="LiveId" clId="{E9A105A2-053B-4E59-8E19-07D8573110A3}" dt="2020-10-26T20:21:03.750" v="1100" actId="11"/>
          <ac:spMkLst>
            <pc:docMk/>
            <pc:sldMk cId="407477576" sldId="849"/>
            <ac:spMk id="10" creationId="{E940EC98-B96A-4580-81D3-80000A35AD23}"/>
          </ac:spMkLst>
        </pc:spChg>
        <pc:spChg chg="add del mod">
          <ac:chgData name="Phillip Porter" userId="afc1cc5d4ac9832e" providerId="LiveId" clId="{E9A105A2-053B-4E59-8E19-07D8573110A3}" dt="2020-10-26T20:23:20.364" v="1113" actId="21"/>
          <ac:spMkLst>
            <pc:docMk/>
            <pc:sldMk cId="407477576" sldId="849"/>
            <ac:spMk id="12" creationId="{C1E42600-964D-4645-9473-AD34CCC864AE}"/>
          </ac:spMkLst>
        </pc:spChg>
        <pc:spChg chg="del">
          <ac:chgData name="Phillip Porter" userId="afc1cc5d4ac9832e" providerId="LiveId" clId="{E9A105A2-053B-4E59-8E19-07D8573110A3}" dt="2020-10-26T20:21:07.838" v="1101" actId="21"/>
          <ac:spMkLst>
            <pc:docMk/>
            <pc:sldMk cId="407477576" sldId="849"/>
            <ac:spMk id="16" creationId="{A7FE784D-0441-4378-885A-AE812AFC02B2}"/>
          </ac:spMkLst>
        </pc:spChg>
        <pc:spChg chg="add mod">
          <ac:chgData name="Phillip Porter" userId="afc1cc5d4ac9832e" providerId="LiveId" clId="{E9A105A2-053B-4E59-8E19-07D8573110A3}" dt="2020-10-26T20:30:31.487" v="1269" actId="14100"/>
          <ac:spMkLst>
            <pc:docMk/>
            <pc:sldMk cId="407477576" sldId="849"/>
            <ac:spMk id="17" creationId="{542845C4-68B3-49AB-BF37-383ECE285B13}"/>
          </ac:spMkLst>
        </pc:spChg>
        <pc:spChg chg="del">
          <ac:chgData name="Phillip Porter" userId="afc1cc5d4ac9832e" providerId="LiveId" clId="{E9A105A2-053B-4E59-8E19-07D8573110A3}" dt="2020-10-26T20:21:10.186" v="1102" actId="21"/>
          <ac:spMkLst>
            <pc:docMk/>
            <pc:sldMk cId="407477576" sldId="849"/>
            <ac:spMk id="18" creationId="{F17176DA-924D-4150-B4CA-0A2580E0D6A7}"/>
          </ac:spMkLst>
        </pc:spChg>
        <pc:spChg chg="add mod">
          <ac:chgData name="Phillip Porter" userId="afc1cc5d4ac9832e" providerId="LiveId" clId="{E9A105A2-053B-4E59-8E19-07D8573110A3}" dt="2020-10-27T16:45:00.800" v="2402" actId="113"/>
          <ac:spMkLst>
            <pc:docMk/>
            <pc:sldMk cId="407477576" sldId="849"/>
            <ac:spMk id="19" creationId="{2C01DEA7-B0CA-4A19-A5FB-78A60848ABE1}"/>
          </ac:spMkLst>
        </pc:spChg>
        <pc:spChg chg="add mod">
          <ac:chgData name="Phillip Porter" userId="afc1cc5d4ac9832e" providerId="LiveId" clId="{E9A105A2-053B-4E59-8E19-07D8573110A3}" dt="2020-10-26T20:26:36.138" v="1156" actId="1076"/>
          <ac:spMkLst>
            <pc:docMk/>
            <pc:sldMk cId="407477576" sldId="849"/>
            <ac:spMk id="20" creationId="{75A9D0B3-9B48-4590-AEA0-E95B7A48BCBC}"/>
          </ac:spMkLst>
        </pc:spChg>
      </pc:sldChg>
      <pc:sldChg chg="modSp add mod">
        <pc:chgData name="Phillip Porter" userId="afc1cc5d4ac9832e" providerId="LiveId" clId="{E9A105A2-053B-4E59-8E19-07D8573110A3}" dt="2020-10-27T16:43:30.848" v="2389" actId="20577"/>
        <pc:sldMkLst>
          <pc:docMk/>
          <pc:sldMk cId="847437688" sldId="850"/>
        </pc:sldMkLst>
        <pc:spChg chg="mod">
          <ac:chgData name="Phillip Porter" userId="afc1cc5d4ac9832e" providerId="LiveId" clId="{E9A105A2-053B-4E59-8E19-07D8573110A3}" dt="2020-10-27T16:43:30.848" v="2389" actId="20577"/>
          <ac:spMkLst>
            <pc:docMk/>
            <pc:sldMk cId="847437688" sldId="850"/>
            <ac:spMk id="6" creationId="{FB8AA381-9AC6-45CD-BF6D-13ECD5220294}"/>
          </ac:spMkLst>
        </pc:spChg>
      </pc:sldChg>
      <pc:sldChg chg="delSp modSp add del mod ord">
        <pc:chgData name="Phillip Porter" userId="afc1cc5d4ac9832e" providerId="LiveId" clId="{E9A105A2-053B-4E59-8E19-07D8573110A3}" dt="2020-10-26T20:28:19.480" v="1165" actId="2696"/>
        <pc:sldMkLst>
          <pc:docMk/>
          <pc:sldMk cId="224265374" sldId="851"/>
        </pc:sldMkLst>
        <pc:spChg chg="mod">
          <ac:chgData name="Phillip Porter" userId="afc1cc5d4ac9832e" providerId="LiveId" clId="{E9A105A2-053B-4E59-8E19-07D8573110A3}" dt="2020-10-26T20:27:29.691" v="1164" actId="11"/>
          <ac:spMkLst>
            <pc:docMk/>
            <pc:sldMk cId="224265374" sldId="851"/>
            <ac:spMk id="10" creationId="{E940EC98-B96A-4580-81D3-80000A35AD23}"/>
          </ac:spMkLst>
        </pc:spChg>
        <pc:spChg chg="mod">
          <ac:chgData name="Phillip Porter" userId="afc1cc5d4ac9832e" providerId="LiveId" clId="{E9A105A2-053B-4E59-8E19-07D8573110A3}" dt="2020-10-26T20:27:01.854" v="1161" actId="1076"/>
          <ac:spMkLst>
            <pc:docMk/>
            <pc:sldMk cId="224265374" sldId="851"/>
            <ac:spMk id="17" creationId="{542845C4-68B3-49AB-BF37-383ECE285B13}"/>
          </ac:spMkLst>
        </pc:spChg>
        <pc:spChg chg="del">
          <ac:chgData name="Phillip Porter" userId="afc1cc5d4ac9832e" providerId="LiveId" clId="{E9A105A2-053B-4E59-8E19-07D8573110A3}" dt="2020-10-26T20:26:56.014" v="1160" actId="21"/>
          <ac:spMkLst>
            <pc:docMk/>
            <pc:sldMk cId="224265374" sldId="851"/>
            <ac:spMk id="19" creationId="{2C01DEA7-B0CA-4A19-A5FB-78A60848ABE1}"/>
          </ac:spMkLst>
        </pc:spChg>
        <pc:spChg chg="del">
          <ac:chgData name="Phillip Porter" userId="afc1cc5d4ac9832e" providerId="LiveId" clId="{E9A105A2-053B-4E59-8E19-07D8573110A3}" dt="2020-10-26T20:27:08.319" v="1162" actId="21"/>
          <ac:spMkLst>
            <pc:docMk/>
            <pc:sldMk cId="224265374" sldId="851"/>
            <ac:spMk id="20" creationId="{75A9D0B3-9B48-4590-AEA0-E95B7A48BCBC}"/>
          </ac:spMkLst>
        </pc:spChg>
      </pc:sldChg>
      <pc:sldChg chg="modSp add mod ord">
        <pc:chgData name="Phillip Porter" userId="afc1cc5d4ac9832e" providerId="LiveId" clId="{E9A105A2-053B-4E59-8E19-07D8573110A3}" dt="2020-10-27T15:23:04.230" v="1966" actId="20577"/>
        <pc:sldMkLst>
          <pc:docMk/>
          <pc:sldMk cId="1938573292" sldId="851"/>
        </pc:sldMkLst>
        <pc:spChg chg="mod">
          <ac:chgData name="Phillip Porter" userId="afc1cc5d4ac9832e" providerId="LiveId" clId="{E9A105A2-053B-4E59-8E19-07D8573110A3}" dt="2020-10-27T15:23:04.230" v="1966" actId="20577"/>
          <ac:spMkLst>
            <pc:docMk/>
            <pc:sldMk cId="1938573292" sldId="851"/>
            <ac:spMk id="2" creationId="{F691FD2D-23E5-4A11-A765-81035D82E174}"/>
          </ac:spMkLst>
        </pc:spChg>
        <pc:picChg chg="mod">
          <ac:chgData name="Phillip Porter" userId="afc1cc5d4ac9832e" providerId="LiveId" clId="{E9A105A2-053B-4E59-8E19-07D8573110A3}" dt="2020-10-26T20:40:01.233" v="1328" actId="14100"/>
          <ac:picMkLst>
            <pc:docMk/>
            <pc:sldMk cId="1938573292" sldId="851"/>
            <ac:picMk id="20" creationId="{9A6B1A74-3314-4F93-8455-D0F625A285EA}"/>
          </ac:picMkLst>
        </pc:picChg>
      </pc:sldChg>
      <pc:sldChg chg="addSp delSp modSp add mod ord">
        <pc:chgData name="Phillip Porter" userId="afc1cc5d4ac9832e" providerId="LiveId" clId="{E9A105A2-053B-4E59-8E19-07D8573110A3}" dt="2020-10-27T16:47:28.425" v="2414" actId="207"/>
        <pc:sldMkLst>
          <pc:docMk/>
          <pc:sldMk cId="201261146" sldId="852"/>
        </pc:sldMkLst>
        <pc:spChg chg="add mod">
          <ac:chgData name="Phillip Porter" userId="afc1cc5d4ac9832e" providerId="LiveId" clId="{E9A105A2-053B-4E59-8E19-07D8573110A3}" dt="2020-10-27T16:47:28.425" v="2414" actId="207"/>
          <ac:spMkLst>
            <pc:docMk/>
            <pc:sldMk cId="201261146" sldId="852"/>
            <ac:spMk id="5" creationId="{9B2E6CE1-BA73-49E1-BB09-3135DE34DEC8}"/>
          </ac:spMkLst>
        </pc:spChg>
        <pc:spChg chg="mod">
          <ac:chgData name="Phillip Porter" userId="afc1cc5d4ac9832e" providerId="LiveId" clId="{E9A105A2-053B-4E59-8E19-07D8573110A3}" dt="2020-10-27T16:47:20.576" v="2413" actId="20577"/>
          <ac:spMkLst>
            <pc:docMk/>
            <pc:sldMk cId="201261146" sldId="852"/>
            <ac:spMk id="6" creationId="{FB8AA381-9AC6-45CD-BF6D-13ECD5220294}"/>
          </ac:spMkLst>
        </pc:spChg>
        <pc:spChg chg="mod">
          <ac:chgData name="Phillip Porter" userId="afc1cc5d4ac9832e" providerId="LiveId" clId="{E9A105A2-053B-4E59-8E19-07D8573110A3}" dt="2020-10-26T20:41:06.044" v="1358" actId="11"/>
          <ac:spMkLst>
            <pc:docMk/>
            <pc:sldMk cId="201261146" sldId="852"/>
            <ac:spMk id="10" creationId="{E940EC98-B96A-4580-81D3-80000A35AD23}"/>
          </ac:spMkLst>
        </pc:spChg>
        <pc:spChg chg="add mod">
          <ac:chgData name="Phillip Porter" userId="afc1cc5d4ac9832e" providerId="LiveId" clId="{E9A105A2-053B-4E59-8E19-07D8573110A3}" dt="2020-10-26T20:37:21.388" v="1321" actId="12"/>
          <ac:spMkLst>
            <pc:docMk/>
            <pc:sldMk cId="201261146" sldId="852"/>
            <ac:spMk id="11" creationId="{E552CA9A-4F64-4303-98A2-2E63580B02E2}"/>
          </ac:spMkLst>
        </pc:spChg>
        <pc:spChg chg="del">
          <ac:chgData name="Phillip Porter" userId="afc1cc5d4ac9832e" providerId="LiveId" clId="{E9A105A2-053B-4E59-8E19-07D8573110A3}" dt="2020-10-26T20:28:57.084" v="1182" actId="21"/>
          <ac:spMkLst>
            <pc:docMk/>
            <pc:sldMk cId="201261146" sldId="852"/>
            <ac:spMk id="12" creationId="{C1E42600-964D-4645-9473-AD34CCC864AE}"/>
          </ac:spMkLst>
        </pc:spChg>
        <pc:spChg chg="add mod">
          <ac:chgData name="Phillip Porter" userId="afc1cc5d4ac9832e" providerId="LiveId" clId="{E9A105A2-053B-4E59-8E19-07D8573110A3}" dt="2020-10-26T20:37:39.712" v="1325" actId="20577"/>
          <ac:spMkLst>
            <pc:docMk/>
            <pc:sldMk cId="201261146" sldId="852"/>
            <ac:spMk id="16" creationId="{969E3B3C-D92E-4406-B8F8-B56F8D827672}"/>
          </ac:spMkLst>
        </pc:spChg>
        <pc:spChg chg="add mod">
          <ac:chgData name="Phillip Porter" userId="afc1cc5d4ac9832e" providerId="LiveId" clId="{E9A105A2-053B-4E59-8E19-07D8573110A3}" dt="2020-10-26T20:37:33.470" v="1324" actId="1076"/>
          <ac:spMkLst>
            <pc:docMk/>
            <pc:sldMk cId="201261146" sldId="852"/>
            <ac:spMk id="17" creationId="{D3ED14D0-4EFC-4527-B023-9ED320FDE093}"/>
          </ac:spMkLst>
        </pc:spChg>
      </pc:sldChg>
      <pc:sldChg chg="modSp add mod ord">
        <pc:chgData name="Phillip Porter" userId="afc1cc5d4ac9832e" providerId="LiveId" clId="{E9A105A2-053B-4E59-8E19-07D8573110A3}" dt="2020-10-27T15:24:08.994" v="1981" actId="20577"/>
        <pc:sldMkLst>
          <pc:docMk/>
          <pc:sldMk cId="4204215863" sldId="853"/>
        </pc:sldMkLst>
        <pc:spChg chg="mod">
          <ac:chgData name="Phillip Porter" userId="afc1cc5d4ac9832e" providerId="LiveId" clId="{E9A105A2-053B-4E59-8E19-07D8573110A3}" dt="2020-10-27T15:24:08.994" v="1981" actId="20577"/>
          <ac:spMkLst>
            <pc:docMk/>
            <pc:sldMk cId="4204215863" sldId="853"/>
            <ac:spMk id="2" creationId="{F691FD2D-23E5-4A11-A765-81035D82E174}"/>
          </ac:spMkLst>
        </pc:spChg>
        <pc:picChg chg="mod">
          <ac:chgData name="Phillip Porter" userId="afc1cc5d4ac9832e" providerId="LiveId" clId="{E9A105A2-053B-4E59-8E19-07D8573110A3}" dt="2020-10-26T20:45:29.286" v="1457" actId="14826"/>
          <ac:picMkLst>
            <pc:docMk/>
            <pc:sldMk cId="4204215863" sldId="853"/>
            <ac:picMk id="20" creationId="{9A6B1A74-3314-4F93-8455-D0F625A285EA}"/>
          </ac:picMkLst>
        </pc:picChg>
      </pc:sldChg>
      <pc:sldChg chg="addSp delSp modSp add mod ord">
        <pc:chgData name="Phillip Porter" userId="afc1cc5d4ac9832e" providerId="LiveId" clId="{E9A105A2-053B-4E59-8E19-07D8573110A3}" dt="2020-10-27T16:48:02.517" v="2426" actId="20577"/>
        <pc:sldMkLst>
          <pc:docMk/>
          <pc:sldMk cId="2499077065" sldId="854"/>
        </pc:sldMkLst>
        <pc:spChg chg="mod">
          <ac:chgData name="Phillip Porter" userId="afc1cc5d4ac9832e" providerId="LiveId" clId="{E9A105A2-053B-4E59-8E19-07D8573110A3}" dt="2020-10-27T16:47:56.578" v="2415" actId="207"/>
          <ac:spMkLst>
            <pc:docMk/>
            <pc:sldMk cId="2499077065" sldId="854"/>
            <ac:spMk id="5" creationId="{9B2E6CE1-BA73-49E1-BB09-3135DE34DEC8}"/>
          </ac:spMkLst>
        </pc:spChg>
        <pc:spChg chg="mod">
          <ac:chgData name="Phillip Porter" userId="afc1cc5d4ac9832e" providerId="LiveId" clId="{E9A105A2-053B-4E59-8E19-07D8573110A3}" dt="2020-10-27T16:48:02.517" v="2426" actId="20577"/>
          <ac:spMkLst>
            <pc:docMk/>
            <pc:sldMk cId="2499077065" sldId="854"/>
            <ac:spMk id="6" creationId="{FB8AA381-9AC6-45CD-BF6D-13ECD5220294}"/>
          </ac:spMkLst>
        </pc:spChg>
        <pc:spChg chg="mod">
          <ac:chgData name="Phillip Porter" userId="afc1cc5d4ac9832e" providerId="LiveId" clId="{E9A105A2-053B-4E59-8E19-07D8573110A3}" dt="2020-10-26T20:40:52.440" v="1357" actId="11"/>
          <ac:spMkLst>
            <pc:docMk/>
            <pc:sldMk cId="2499077065" sldId="854"/>
            <ac:spMk id="10" creationId="{E940EC98-B96A-4580-81D3-80000A35AD23}"/>
          </ac:spMkLst>
        </pc:spChg>
        <pc:spChg chg="del">
          <ac:chgData name="Phillip Porter" userId="afc1cc5d4ac9832e" providerId="LiveId" clId="{E9A105A2-053B-4E59-8E19-07D8573110A3}" dt="2020-10-26T20:41:19.627" v="1361" actId="21"/>
          <ac:spMkLst>
            <pc:docMk/>
            <pc:sldMk cId="2499077065" sldId="854"/>
            <ac:spMk id="11" creationId="{E552CA9A-4F64-4303-98A2-2E63580B02E2}"/>
          </ac:spMkLst>
        </pc:spChg>
        <pc:spChg chg="add mod">
          <ac:chgData name="Phillip Porter" userId="afc1cc5d4ac9832e" providerId="LiveId" clId="{E9A105A2-053B-4E59-8E19-07D8573110A3}" dt="2020-10-26T20:42:56.119" v="1420" actId="1076"/>
          <ac:spMkLst>
            <pc:docMk/>
            <pc:sldMk cId="2499077065" sldId="854"/>
            <ac:spMk id="13" creationId="{353F3A33-04DE-4A54-ABC9-D3D5C1F50D6E}"/>
          </ac:spMkLst>
        </pc:spChg>
        <pc:spChg chg="del">
          <ac:chgData name="Phillip Porter" userId="afc1cc5d4ac9832e" providerId="LiveId" clId="{E9A105A2-053B-4E59-8E19-07D8573110A3}" dt="2020-10-26T20:41:16.869" v="1360" actId="21"/>
          <ac:spMkLst>
            <pc:docMk/>
            <pc:sldMk cId="2499077065" sldId="854"/>
            <ac:spMk id="16" creationId="{969E3B3C-D92E-4406-B8F8-B56F8D827672}"/>
          </ac:spMkLst>
        </pc:spChg>
        <pc:spChg chg="del">
          <ac:chgData name="Phillip Porter" userId="afc1cc5d4ac9832e" providerId="LiveId" clId="{E9A105A2-053B-4E59-8E19-07D8573110A3}" dt="2020-10-26T20:41:14.300" v="1359" actId="21"/>
          <ac:spMkLst>
            <pc:docMk/>
            <pc:sldMk cId="2499077065" sldId="854"/>
            <ac:spMk id="17" creationId="{D3ED14D0-4EFC-4527-B023-9ED320FDE093}"/>
          </ac:spMkLst>
        </pc:spChg>
        <pc:spChg chg="add mod">
          <ac:chgData name="Phillip Porter" userId="afc1cc5d4ac9832e" providerId="LiveId" clId="{E9A105A2-053B-4E59-8E19-07D8573110A3}" dt="2020-10-26T20:43:44.065" v="1437" actId="113"/>
          <ac:spMkLst>
            <pc:docMk/>
            <pc:sldMk cId="2499077065" sldId="854"/>
            <ac:spMk id="18" creationId="{DECDF888-E483-4356-AC81-505571C768B3}"/>
          </ac:spMkLst>
        </pc:spChg>
      </pc:sldChg>
      <pc:sldChg chg="addSp delSp add del mod ord">
        <pc:chgData name="Phillip Porter" userId="afc1cc5d4ac9832e" providerId="LiveId" clId="{E9A105A2-053B-4E59-8E19-07D8573110A3}" dt="2020-10-27T02:15:12.775" v="1855" actId="2696"/>
        <pc:sldMkLst>
          <pc:docMk/>
          <pc:sldMk cId="2838302743" sldId="855"/>
        </pc:sldMkLst>
        <pc:spChg chg="add del">
          <ac:chgData name="Phillip Porter" userId="afc1cc5d4ac9832e" providerId="LiveId" clId="{E9A105A2-053B-4E59-8E19-07D8573110A3}" dt="2020-10-26T21:00:48.435" v="1464" actId="22"/>
          <ac:spMkLst>
            <pc:docMk/>
            <pc:sldMk cId="2838302743" sldId="855"/>
            <ac:spMk id="16" creationId="{E41C2E5D-CF52-43D8-8458-72C30067E60A}"/>
          </ac:spMkLst>
        </pc:spChg>
      </pc:sldChg>
      <pc:sldChg chg="addSp delSp modSp add mod delAnim">
        <pc:chgData name="Phillip Porter" userId="afc1cc5d4ac9832e" providerId="LiveId" clId="{E9A105A2-053B-4E59-8E19-07D8573110A3}" dt="2020-10-27T16:53:56.325" v="2441" actId="255"/>
        <pc:sldMkLst>
          <pc:docMk/>
          <pc:sldMk cId="3795331822" sldId="856"/>
        </pc:sldMkLst>
        <pc:spChg chg="del">
          <ac:chgData name="Phillip Porter" userId="afc1cc5d4ac9832e" providerId="LiveId" clId="{E9A105A2-053B-4E59-8E19-07D8573110A3}" dt="2020-10-26T21:00:54.782" v="1466" actId="21"/>
          <ac:spMkLst>
            <pc:docMk/>
            <pc:sldMk cId="3795331822" sldId="856"/>
            <ac:spMk id="2" creationId="{2874D637-2A7C-42D6-B894-CCD0EE6CD7D5}"/>
          </ac:spMkLst>
        </pc:spChg>
        <pc:spChg chg="del">
          <ac:chgData name="Phillip Porter" userId="afc1cc5d4ac9832e" providerId="LiveId" clId="{E9A105A2-053B-4E59-8E19-07D8573110A3}" dt="2020-10-26T21:00:57.772" v="1467" actId="21"/>
          <ac:spMkLst>
            <pc:docMk/>
            <pc:sldMk cId="3795331822" sldId="856"/>
            <ac:spMk id="7" creationId="{8467D832-07C1-408D-8D67-400601EFCBF9}"/>
          </ac:spMkLst>
        </pc:spChg>
        <pc:spChg chg="del">
          <ac:chgData name="Phillip Porter" userId="afc1cc5d4ac9832e" providerId="LiveId" clId="{E9A105A2-053B-4E59-8E19-07D8573110A3}" dt="2020-10-26T21:00:59.970" v="1468" actId="21"/>
          <ac:spMkLst>
            <pc:docMk/>
            <pc:sldMk cId="3795331822" sldId="856"/>
            <ac:spMk id="9" creationId="{783FC2C8-80DD-4EBD-98B4-30DCE1E9EF65}"/>
          </ac:spMkLst>
        </pc:spChg>
        <pc:spChg chg="del">
          <ac:chgData name="Phillip Porter" userId="afc1cc5d4ac9832e" providerId="LiveId" clId="{E9A105A2-053B-4E59-8E19-07D8573110A3}" dt="2020-10-26T21:01:10.350" v="1472" actId="21"/>
          <ac:spMkLst>
            <pc:docMk/>
            <pc:sldMk cId="3795331822" sldId="856"/>
            <ac:spMk id="10" creationId="{E940EC98-B96A-4580-81D3-80000A35AD23}"/>
          </ac:spMkLst>
        </pc:spChg>
        <pc:spChg chg="del">
          <ac:chgData name="Phillip Porter" userId="afc1cc5d4ac9832e" providerId="LiveId" clId="{E9A105A2-053B-4E59-8E19-07D8573110A3}" dt="2020-10-26T21:01:02.302" v="1469" actId="21"/>
          <ac:spMkLst>
            <pc:docMk/>
            <pc:sldMk cId="3795331822" sldId="856"/>
            <ac:spMk id="11" creationId="{D618122E-11F6-4AD2-9CE4-9B84ED4510CF}"/>
          </ac:spMkLst>
        </pc:spChg>
        <pc:spChg chg="del">
          <ac:chgData name="Phillip Porter" userId="afc1cc5d4ac9832e" providerId="LiveId" clId="{E9A105A2-053B-4E59-8E19-07D8573110A3}" dt="2020-10-26T21:01:05.039" v="1470" actId="21"/>
          <ac:spMkLst>
            <pc:docMk/>
            <pc:sldMk cId="3795331822" sldId="856"/>
            <ac:spMk id="12" creationId="{A8B44261-7F0D-4740-AD7B-6F92EEC61EE3}"/>
          </ac:spMkLst>
        </pc:spChg>
        <pc:spChg chg="del">
          <ac:chgData name="Phillip Porter" userId="afc1cc5d4ac9832e" providerId="LiveId" clId="{E9A105A2-053B-4E59-8E19-07D8573110A3}" dt="2020-10-26T21:01:08.064" v="1471" actId="21"/>
          <ac:spMkLst>
            <pc:docMk/>
            <pc:sldMk cId="3795331822" sldId="856"/>
            <ac:spMk id="13" creationId="{9994B96A-593B-492C-BE06-F441A66AC60F}"/>
          </ac:spMkLst>
        </pc:spChg>
        <pc:spChg chg="add mod">
          <ac:chgData name="Phillip Porter" userId="afc1cc5d4ac9832e" providerId="LiveId" clId="{E9A105A2-053B-4E59-8E19-07D8573110A3}" dt="2020-10-26T21:02:50.773" v="1485" actId="255"/>
          <ac:spMkLst>
            <pc:docMk/>
            <pc:sldMk cId="3795331822" sldId="856"/>
            <ac:spMk id="16" creationId="{E7EB0D0D-7759-4DB3-A12D-FB24C9FE6D90}"/>
          </ac:spMkLst>
        </pc:spChg>
        <pc:spChg chg="add mod">
          <ac:chgData name="Phillip Porter" userId="afc1cc5d4ac9832e" providerId="LiveId" clId="{E9A105A2-053B-4E59-8E19-07D8573110A3}" dt="2020-10-26T21:03:18.145" v="1492" actId="1076"/>
          <ac:spMkLst>
            <pc:docMk/>
            <pc:sldMk cId="3795331822" sldId="856"/>
            <ac:spMk id="17" creationId="{FFAA8FDA-A47B-4BFD-A251-AA4621004F68}"/>
          </ac:spMkLst>
        </pc:spChg>
        <pc:spChg chg="add mod">
          <ac:chgData name="Phillip Porter" userId="afc1cc5d4ac9832e" providerId="LiveId" clId="{E9A105A2-053B-4E59-8E19-07D8573110A3}" dt="2020-10-27T16:53:56.325" v="2441" actId="255"/>
          <ac:spMkLst>
            <pc:docMk/>
            <pc:sldMk cId="3795331822" sldId="856"/>
            <ac:spMk id="18" creationId="{4CCFE563-C450-405B-A85A-099B767FA2B8}"/>
          </ac:spMkLst>
        </pc:spChg>
      </pc:sldChg>
      <pc:sldChg chg="addSp delSp modSp add mod modAnim">
        <pc:chgData name="Phillip Porter" userId="afc1cc5d4ac9832e" providerId="LiveId" clId="{E9A105A2-053B-4E59-8E19-07D8573110A3}" dt="2020-10-27T15:32:25.090" v="2074" actId="20577"/>
        <pc:sldMkLst>
          <pc:docMk/>
          <pc:sldMk cId="524725709" sldId="857"/>
        </pc:sldMkLst>
        <pc:spChg chg="mod ord">
          <ac:chgData name="Phillip Porter" userId="afc1cc5d4ac9832e" providerId="LiveId" clId="{E9A105A2-053B-4E59-8E19-07D8573110A3}" dt="2020-10-27T02:12:08.901" v="1830" actId="1076"/>
          <ac:spMkLst>
            <pc:docMk/>
            <pc:sldMk cId="524725709" sldId="857"/>
            <ac:spMk id="2" creationId="{2874D637-2A7C-42D6-B894-CCD0EE6CD7D5}"/>
          </ac:spMkLst>
        </pc:spChg>
        <pc:spChg chg="mod ord">
          <ac:chgData name="Phillip Porter" userId="afc1cc5d4ac9832e" providerId="LiveId" clId="{E9A105A2-053B-4E59-8E19-07D8573110A3}" dt="2020-10-27T02:12:17.961" v="1831" actId="12"/>
          <ac:spMkLst>
            <pc:docMk/>
            <pc:sldMk cId="524725709" sldId="857"/>
            <ac:spMk id="7" creationId="{8467D832-07C1-408D-8D67-400601EFCBF9}"/>
          </ac:spMkLst>
        </pc:spChg>
        <pc:spChg chg="mod ord">
          <ac:chgData name="Phillip Porter" userId="afc1cc5d4ac9832e" providerId="LiveId" clId="{E9A105A2-053B-4E59-8E19-07D8573110A3}" dt="2020-10-27T02:13:40.943" v="1846" actId="12"/>
          <ac:spMkLst>
            <pc:docMk/>
            <pc:sldMk cId="524725709" sldId="857"/>
            <ac:spMk id="9" creationId="{783FC2C8-80DD-4EBD-98B4-30DCE1E9EF65}"/>
          </ac:spMkLst>
        </pc:spChg>
        <pc:spChg chg="del">
          <ac:chgData name="Phillip Porter" userId="afc1cc5d4ac9832e" providerId="LiveId" clId="{E9A105A2-053B-4E59-8E19-07D8573110A3}" dt="2020-10-27T02:01:40.218" v="1632" actId="21"/>
          <ac:spMkLst>
            <pc:docMk/>
            <pc:sldMk cId="524725709" sldId="857"/>
            <ac:spMk id="10" creationId="{E940EC98-B96A-4580-81D3-80000A35AD23}"/>
          </ac:spMkLst>
        </pc:spChg>
        <pc:spChg chg="mod ord">
          <ac:chgData name="Phillip Porter" userId="afc1cc5d4ac9832e" providerId="LiveId" clId="{E9A105A2-053B-4E59-8E19-07D8573110A3}" dt="2020-10-27T02:08:18.943" v="1706" actId="1076"/>
          <ac:spMkLst>
            <pc:docMk/>
            <pc:sldMk cId="524725709" sldId="857"/>
            <ac:spMk id="11" creationId="{D618122E-11F6-4AD2-9CE4-9B84ED4510CF}"/>
          </ac:spMkLst>
        </pc:spChg>
        <pc:spChg chg="mod ord">
          <ac:chgData name="Phillip Porter" userId="afc1cc5d4ac9832e" providerId="LiveId" clId="{E9A105A2-053B-4E59-8E19-07D8573110A3}" dt="2020-10-27T02:09:02.680" v="1715" actId="1076"/>
          <ac:spMkLst>
            <pc:docMk/>
            <pc:sldMk cId="524725709" sldId="857"/>
            <ac:spMk id="12" creationId="{A8B44261-7F0D-4740-AD7B-6F92EEC61EE3}"/>
          </ac:spMkLst>
        </pc:spChg>
        <pc:spChg chg="mod">
          <ac:chgData name="Phillip Porter" userId="afc1cc5d4ac9832e" providerId="LiveId" clId="{E9A105A2-053B-4E59-8E19-07D8573110A3}" dt="2020-10-27T02:10:00.673" v="1734" actId="14100"/>
          <ac:spMkLst>
            <pc:docMk/>
            <pc:sldMk cId="524725709" sldId="857"/>
            <ac:spMk id="13" creationId="{9994B96A-593B-492C-BE06-F441A66AC60F}"/>
          </ac:spMkLst>
        </pc:spChg>
        <pc:spChg chg="del">
          <ac:chgData name="Phillip Porter" userId="afc1cc5d4ac9832e" providerId="LiveId" clId="{E9A105A2-053B-4E59-8E19-07D8573110A3}" dt="2020-10-27T15:31:48.281" v="2057" actId="21"/>
          <ac:spMkLst>
            <pc:docMk/>
            <pc:sldMk cId="524725709" sldId="857"/>
            <ac:spMk id="15" creationId="{338B84C1-DC0C-4AAC-A74F-00212567F089}"/>
          </ac:spMkLst>
        </pc:spChg>
        <pc:spChg chg="add mod">
          <ac:chgData name="Phillip Porter" userId="afc1cc5d4ac9832e" providerId="LiveId" clId="{E9A105A2-053B-4E59-8E19-07D8573110A3}" dt="2020-10-27T15:32:25.090" v="2074" actId="20577"/>
          <ac:spMkLst>
            <pc:docMk/>
            <pc:sldMk cId="524725709" sldId="857"/>
            <ac:spMk id="24" creationId="{6306DAC0-C058-4D18-9104-54468380C32D}"/>
          </ac:spMkLst>
        </pc:spChg>
        <pc:spChg chg="add mod">
          <ac:chgData name="Phillip Porter" userId="afc1cc5d4ac9832e" providerId="LiveId" clId="{E9A105A2-053B-4E59-8E19-07D8573110A3}" dt="2020-10-27T02:15:00.686" v="1854" actId="20577"/>
          <ac:spMkLst>
            <pc:docMk/>
            <pc:sldMk cId="524725709" sldId="857"/>
            <ac:spMk id="30" creationId="{9017440E-7EB2-47F7-B2F5-0435C010D22A}"/>
          </ac:spMkLst>
        </pc:spChg>
        <pc:spChg chg="add mod">
          <ac:chgData name="Phillip Porter" userId="afc1cc5d4ac9832e" providerId="LiveId" clId="{E9A105A2-053B-4E59-8E19-07D8573110A3}" dt="2020-10-27T02:11:10.525" v="1801" actId="20577"/>
          <ac:spMkLst>
            <pc:docMk/>
            <pc:sldMk cId="524725709" sldId="857"/>
            <ac:spMk id="31" creationId="{7465E196-6E53-41E1-B12E-393D6DBBA752}"/>
          </ac:spMkLst>
        </pc:spChg>
        <pc:spChg chg="add mod">
          <ac:chgData name="Phillip Porter" userId="afc1cc5d4ac9832e" providerId="LiveId" clId="{E9A105A2-053B-4E59-8E19-07D8573110A3}" dt="2020-10-27T02:11:33.668" v="1825" actId="1076"/>
          <ac:spMkLst>
            <pc:docMk/>
            <pc:sldMk cId="524725709" sldId="857"/>
            <ac:spMk id="33" creationId="{C710513B-72A2-4CC7-BC0A-9975E6DF422B}"/>
          </ac:spMkLst>
        </pc:spChg>
        <pc:picChg chg="add del mod">
          <ac:chgData name="Phillip Porter" userId="afc1cc5d4ac9832e" providerId="LiveId" clId="{E9A105A2-053B-4E59-8E19-07D8573110A3}" dt="2020-10-27T02:03:50.035" v="1648" actId="931"/>
          <ac:picMkLst>
            <pc:docMk/>
            <pc:sldMk cId="524725709" sldId="857"/>
            <ac:picMk id="5" creationId="{10D56DDA-351F-4ADC-8199-D15DACBA06AC}"/>
          </ac:picMkLst>
        </pc:picChg>
        <pc:picChg chg="add del mod">
          <ac:chgData name="Phillip Porter" userId="afc1cc5d4ac9832e" providerId="LiveId" clId="{E9A105A2-053B-4E59-8E19-07D8573110A3}" dt="2020-10-27T02:04:06.247" v="1652" actId="21"/>
          <ac:picMkLst>
            <pc:docMk/>
            <pc:sldMk cId="524725709" sldId="857"/>
            <ac:picMk id="8" creationId="{FD9BA8F6-A066-4602-A221-2DF9E8CE5944}"/>
          </ac:picMkLst>
        </pc:picChg>
        <pc:picChg chg="add mod ord">
          <ac:chgData name="Phillip Porter" userId="afc1cc5d4ac9832e" providerId="LiveId" clId="{E9A105A2-053B-4E59-8E19-07D8573110A3}" dt="2020-10-27T02:12:05.692" v="1829" actId="1076"/>
          <ac:picMkLst>
            <pc:docMk/>
            <pc:sldMk cId="524725709" sldId="857"/>
            <ac:picMk id="17" creationId="{32512FD0-F337-40F5-A919-5B35DEEFAB37}"/>
          </ac:picMkLst>
        </pc:picChg>
        <pc:picChg chg="add mod">
          <ac:chgData name="Phillip Porter" userId="afc1cc5d4ac9832e" providerId="LiveId" clId="{E9A105A2-053B-4E59-8E19-07D8573110A3}" dt="2020-10-27T02:06:22.241" v="1672" actId="1076"/>
          <ac:picMkLst>
            <pc:docMk/>
            <pc:sldMk cId="524725709" sldId="857"/>
            <ac:picMk id="19" creationId="{20994210-17CD-4446-B0A2-2F04830D3E23}"/>
          </ac:picMkLst>
        </pc:picChg>
        <pc:picChg chg="add mod">
          <ac:chgData name="Phillip Porter" userId="afc1cc5d4ac9832e" providerId="LiveId" clId="{E9A105A2-053B-4E59-8E19-07D8573110A3}" dt="2020-10-27T15:31:57.231" v="2059" actId="1076"/>
          <ac:picMkLst>
            <pc:docMk/>
            <pc:sldMk cId="524725709" sldId="857"/>
            <ac:picMk id="20" creationId="{34A5D576-E037-453E-A716-4BCDAA0A8AE8}"/>
          </ac:picMkLst>
        </pc:picChg>
        <pc:picChg chg="add mod">
          <ac:chgData name="Phillip Porter" userId="afc1cc5d4ac9832e" providerId="LiveId" clId="{E9A105A2-053B-4E59-8E19-07D8573110A3}" dt="2020-10-27T02:06:52.793" v="1680" actId="1076"/>
          <ac:picMkLst>
            <pc:docMk/>
            <pc:sldMk cId="524725709" sldId="857"/>
            <ac:picMk id="21" creationId="{BEFDD56B-19DE-48AE-9315-8849EB3B84CF}"/>
          </ac:picMkLst>
        </pc:picChg>
        <pc:picChg chg="add del mod">
          <ac:chgData name="Phillip Porter" userId="afc1cc5d4ac9832e" providerId="LiveId" clId="{E9A105A2-053B-4E59-8E19-07D8573110A3}" dt="2020-10-27T15:32:08.807" v="2063"/>
          <ac:picMkLst>
            <pc:docMk/>
            <pc:sldMk cId="524725709" sldId="857"/>
            <ac:picMk id="22" creationId="{995D8E07-1C98-4158-8D2B-FB679BA8F1EF}"/>
          </ac:picMkLst>
        </pc:picChg>
        <pc:picChg chg="add mod">
          <ac:chgData name="Phillip Porter" userId="afc1cc5d4ac9832e" providerId="LiveId" clId="{E9A105A2-053B-4E59-8E19-07D8573110A3}" dt="2020-10-27T02:07:42.425" v="1698" actId="1076"/>
          <ac:picMkLst>
            <pc:docMk/>
            <pc:sldMk cId="524725709" sldId="857"/>
            <ac:picMk id="23" creationId="{30D4B561-0ED7-4118-B5F2-578FFF7487E3}"/>
          </ac:picMkLst>
        </pc:picChg>
        <pc:picChg chg="add mod">
          <ac:chgData name="Phillip Porter" userId="afc1cc5d4ac9832e" providerId="LiveId" clId="{E9A105A2-053B-4E59-8E19-07D8573110A3}" dt="2020-10-27T02:09:29.997" v="1720" actId="1076"/>
          <ac:picMkLst>
            <pc:docMk/>
            <pc:sldMk cId="524725709" sldId="857"/>
            <ac:picMk id="25" creationId="{8B6B4B5A-5FA8-4DAE-BE74-7E51A25BD922}"/>
          </ac:picMkLst>
        </pc:picChg>
        <pc:picChg chg="add mod">
          <ac:chgData name="Phillip Porter" userId="afc1cc5d4ac9832e" providerId="LiveId" clId="{E9A105A2-053B-4E59-8E19-07D8573110A3}" dt="2020-10-27T02:09:13.249" v="1717" actId="1076"/>
          <ac:picMkLst>
            <pc:docMk/>
            <pc:sldMk cId="524725709" sldId="857"/>
            <ac:picMk id="27" creationId="{59C56F53-CC2A-4359-82DB-7AB1EED5EAA8}"/>
          </ac:picMkLst>
        </pc:picChg>
        <pc:picChg chg="add del">
          <ac:chgData name="Phillip Porter" userId="afc1cc5d4ac9832e" providerId="LiveId" clId="{E9A105A2-053B-4E59-8E19-07D8573110A3}" dt="2020-10-27T02:09:22.343" v="1719" actId="22"/>
          <ac:picMkLst>
            <pc:docMk/>
            <pc:sldMk cId="524725709" sldId="857"/>
            <ac:picMk id="29" creationId="{FDDF688A-EE80-46CF-A2BA-B944F86C38C3}"/>
          </ac:picMkLst>
        </pc:picChg>
      </pc:sldChg>
      <pc:sldChg chg="addSp delSp modSp add mod delAnim modAnim">
        <pc:chgData name="Phillip Porter" userId="afc1cc5d4ac9832e" providerId="LiveId" clId="{E9A105A2-053B-4E59-8E19-07D8573110A3}" dt="2020-10-27T16:22:01.970" v="2308" actId="20577"/>
        <pc:sldMkLst>
          <pc:docMk/>
          <pc:sldMk cId="3908442044" sldId="858"/>
        </pc:sldMkLst>
        <pc:spChg chg="del">
          <ac:chgData name="Phillip Porter" userId="afc1cc5d4ac9832e" providerId="LiveId" clId="{E9A105A2-053B-4E59-8E19-07D8573110A3}" dt="2020-10-27T15:18:00.164" v="1892" actId="21"/>
          <ac:spMkLst>
            <pc:docMk/>
            <pc:sldMk cId="3908442044" sldId="858"/>
            <ac:spMk id="2" creationId="{2874D637-2A7C-42D6-B894-CCD0EE6CD7D5}"/>
          </ac:spMkLst>
        </pc:spChg>
        <pc:spChg chg="del">
          <ac:chgData name="Phillip Porter" userId="afc1cc5d4ac9832e" providerId="LiveId" clId="{E9A105A2-053B-4E59-8E19-07D8573110A3}" dt="2020-10-27T15:18:02.643" v="1893" actId="21"/>
          <ac:spMkLst>
            <pc:docMk/>
            <pc:sldMk cId="3908442044" sldId="858"/>
            <ac:spMk id="7" creationId="{8467D832-07C1-408D-8D67-400601EFCBF9}"/>
          </ac:spMkLst>
        </pc:spChg>
        <pc:spChg chg="del">
          <ac:chgData name="Phillip Porter" userId="afc1cc5d4ac9832e" providerId="LiveId" clId="{E9A105A2-053B-4E59-8E19-07D8573110A3}" dt="2020-10-27T15:18:05.049" v="1894" actId="21"/>
          <ac:spMkLst>
            <pc:docMk/>
            <pc:sldMk cId="3908442044" sldId="858"/>
            <ac:spMk id="9" creationId="{783FC2C8-80DD-4EBD-98B4-30DCE1E9EF65}"/>
          </ac:spMkLst>
        </pc:spChg>
        <pc:spChg chg="mod">
          <ac:chgData name="Phillip Porter" userId="afc1cc5d4ac9832e" providerId="LiveId" clId="{E9A105A2-053B-4E59-8E19-07D8573110A3}" dt="2020-10-27T16:22:01.970" v="2308" actId="20577"/>
          <ac:spMkLst>
            <pc:docMk/>
            <pc:sldMk cId="3908442044" sldId="858"/>
            <ac:spMk id="10" creationId="{E940EC98-B96A-4580-81D3-80000A35AD23}"/>
          </ac:spMkLst>
        </pc:spChg>
        <pc:spChg chg="del">
          <ac:chgData name="Phillip Porter" userId="afc1cc5d4ac9832e" providerId="LiveId" clId="{E9A105A2-053B-4E59-8E19-07D8573110A3}" dt="2020-10-27T15:18:08.606" v="1895" actId="21"/>
          <ac:spMkLst>
            <pc:docMk/>
            <pc:sldMk cId="3908442044" sldId="858"/>
            <ac:spMk id="11" creationId="{D618122E-11F6-4AD2-9CE4-9B84ED4510CF}"/>
          </ac:spMkLst>
        </pc:spChg>
        <pc:spChg chg="mod">
          <ac:chgData name="Phillip Porter" userId="afc1cc5d4ac9832e" providerId="LiveId" clId="{E9A105A2-053B-4E59-8E19-07D8573110A3}" dt="2020-10-27T15:23:36.371" v="1974" actId="14100"/>
          <ac:spMkLst>
            <pc:docMk/>
            <pc:sldMk cId="3908442044" sldId="858"/>
            <ac:spMk id="12" creationId="{A8B44261-7F0D-4740-AD7B-6F92EEC61EE3}"/>
          </ac:spMkLst>
        </pc:spChg>
        <pc:spChg chg="mod">
          <ac:chgData name="Phillip Porter" userId="afc1cc5d4ac9832e" providerId="LiveId" clId="{E9A105A2-053B-4E59-8E19-07D8573110A3}" dt="2020-10-27T15:23:38.230" v="1975" actId="14100"/>
          <ac:spMkLst>
            <pc:docMk/>
            <pc:sldMk cId="3908442044" sldId="858"/>
            <ac:spMk id="13" creationId="{9994B96A-593B-492C-BE06-F441A66AC60F}"/>
          </ac:spMkLst>
        </pc:spChg>
        <pc:spChg chg="del mod">
          <ac:chgData name="Phillip Porter" userId="afc1cc5d4ac9832e" providerId="LiveId" clId="{E9A105A2-053B-4E59-8E19-07D8573110A3}" dt="2020-10-27T15:22:13.412" v="1955" actId="21"/>
          <ac:spMkLst>
            <pc:docMk/>
            <pc:sldMk cId="3908442044" sldId="858"/>
            <ac:spMk id="16" creationId="{9B398F34-8186-45CB-8BCD-D97FFDBE1427}"/>
          </ac:spMkLst>
        </pc:spChg>
        <pc:spChg chg="add mod">
          <ac:chgData name="Phillip Porter" userId="afc1cc5d4ac9832e" providerId="LiveId" clId="{E9A105A2-053B-4E59-8E19-07D8573110A3}" dt="2020-10-27T15:18:40.485" v="1912" actId="20577"/>
          <ac:spMkLst>
            <pc:docMk/>
            <pc:sldMk cId="3908442044" sldId="858"/>
            <ac:spMk id="17" creationId="{730FB4A7-051A-4617-BF14-FC39B112AEBF}"/>
          </ac:spMkLst>
        </pc:spChg>
        <pc:spChg chg="add mod">
          <ac:chgData name="Phillip Porter" userId="afc1cc5d4ac9832e" providerId="LiveId" clId="{E9A105A2-053B-4E59-8E19-07D8573110A3}" dt="2020-10-27T15:23:25.765" v="1971" actId="1076"/>
          <ac:spMkLst>
            <pc:docMk/>
            <pc:sldMk cId="3908442044" sldId="858"/>
            <ac:spMk id="18" creationId="{D76DF79D-E5AC-4FE2-9577-0DCB2881B51D}"/>
          </ac:spMkLst>
        </pc:spChg>
      </pc:sldChg>
      <pc:sldChg chg="modSp add mod ord">
        <pc:chgData name="Phillip Porter" userId="afc1cc5d4ac9832e" providerId="LiveId" clId="{E9A105A2-053B-4E59-8E19-07D8573110A3}" dt="2020-10-27T15:25:41.518" v="2018" actId="14100"/>
        <pc:sldMkLst>
          <pc:docMk/>
          <pc:sldMk cId="1581539141" sldId="859"/>
        </pc:sldMkLst>
        <pc:spChg chg="mod">
          <ac:chgData name="Phillip Porter" userId="afc1cc5d4ac9832e" providerId="LiveId" clId="{E9A105A2-053B-4E59-8E19-07D8573110A3}" dt="2020-10-27T15:24:19.883" v="1993" actId="20577"/>
          <ac:spMkLst>
            <pc:docMk/>
            <pc:sldMk cId="1581539141" sldId="859"/>
            <ac:spMk id="2" creationId="{F691FD2D-23E5-4A11-A765-81035D82E174}"/>
          </ac:spMkLst>
        </pc:spChg>
        <pc:picChg chg="mod">
          <ac:chgData name="Phillip Porter" userId="afc1cc5d4ac9832e" providerId="LiveId" clId="{E9A105A2-053B-4E59-8E19-07D8573110A3}" dt="2020-10-27T15:25:41.518" v="2018" actId="14100"/>
          <ac:picMkLst>
            <pc:docMk/>
            <pc:sldMk cId="1581539141" sldId="859"/>
            <ac:picMk id="20" creationId="{9A6B1A74-3314-4F93-8455-D0F625A285EA}"/>
          </ac:picMkLst>
        </pc:picChg>
      </pc:sldChg>
      <pc:sldChg chg="addSp delSp modSp add mod ord">
        <pc:chgData name="Phillip Porter" userId="afc1cc5d4ac9832e" providerId="LiveId" clId="{E9A105A2-053B-4E59-8E19-07D8573110A3}" dt="2020-10-27T16:51:16.793" v="2438" actId="20577"/>
        <pc:sldMkLst>
          <pc:docMk/>
          <pc:sldMk cId="3912726759" sldId="860"/>
        </pc:sldMkLst>
        <pc:spChg chg="del">
          <ac:chgData name="Phillip Porter" userId="afc1cc5d4ac9832e" providerId="LiveId" clId="{E9A105A2-053B-4E59-8E19-07D8573110A3}" dt="2020-10-27T15:31:02.953" v="2040" actId="21"/>
          <ac:spMkLst>
            <pc:docMk/>
            <pc:sldMk cId="3912726759" sldId="860"/>
            <ac:spMk id="5" creationId="{9B2E6CE1-BA73-49E1-BB09-3135DE34DEC8}"/>
          </ac:spMkLst>
        </pc:spChg>
        <pc:spChg chg="mod">
          <ac:chgData name="Phillip Porter" userId="afc1cc5d4ac9832e" providerId="LiveId" clId="{E9A105A2-053B-4E59-8E19-07D8573110A3}" dt="2020-10-27T16:51:16.793" v="2438" actId="20577"/>
          <ac:spMkLst>
            <pc:docMk/>
            <pc:sldMk cId="3912726759" sldId="860"/>
            <ac:spMk id="6" creationId="{FB8AA381-9AC6-45CD-BF6D-13ECD5220294}"/>
          </ac:spMkLst>
        </pc:spChg>
        <pc:spChg chg="mod">
          <ac:chgData name="Phillip Porter" userId="afc1cc5d4ac9832e" providerId="LiveId" clId="{E9A105A2-053B-4E59-8E19-07D8573110A3}" dt="2020-10-27T15:24:42.492" v="2014" actId="11"/>
          <ac:spMkLst>
            <pc:docMk/>
            <pc:sldMk cId="3912726759" sldId="860"/>
            <ac:spMk id="10" creationId="{E940EC98-B96A-4580-81D3-80000A35AD23}"/>
          </ac:spMkLst>
        </pc:spChg>
        <pc:spChg chg="add mod">
          <ac:chgData name="Phillip Porter" userId="afc1cc5d4ac9832e" providerId="LiveId" clId="{E9A105A2-053B-4E59-8E19-07D8573110A3}" dt="2020-10-27T15:31:36.729" v="2056" actId="122"/>
          <ac:spMkLst>
            <pc:docMk/>
            <pc:sldMk cId="3912726759" sldId="860"/>
            <ac:spMk id="12" creationId="{8C77AF8D-79A3-4AF2-BEA3-E5B3E98FCFB0}"/>
          </ac:spMkLst>
        </pc:spChg>
        <pc:spChg chg="mod">
          <ac:chgData name="Phillip Porter" userId="afc1cc5d4ac9832e" providerId="LiveId" clId="{E9A105A2-053B-4E59-8E19-07D8573110A3}" dt="2020-10-27T15:30:51.483" v="2039" actId="20577"/>
          <ac:spMkLst>
            <pc:docMk/>
            <pc:sldMk cId="3912726759" sldId="860"/>
            <ac:spMk id="13" creationId="{353F3A33-04DE-4A54-ABC9-D3D5C1F50D6E}"/>
          </ac:spMkLst>
        </pc:spChg>
        <pc:spChg chg="del">
          <ac:chgData name="Phillip Porter" userId="afc1cc5d4ac9832e" providerId="LiveId" clId="{E9A105A2-053B-4E59-8E19-07D8573110A3}" dt="2020-10-27T15:30:06.641" v="2020" actId="21"/>
          <ac:spMkLst>
            <pc:docMk/>
            <pc:sldMk cId="3912726759" sldId="860"/>
            <ac:spMk id="18" creationId="{DECDF888-E483-4356-AC81-505571C768B3}"/>
          </ac:spMkLst>
        </pc:spChg>
      </pc:sldChg>
      <pc:sldChg chg="addSp delSp modSp add mod">
        <pc:chgData name="Phillip Porter" userId="afc1cc5d4ac9832e" providerId="LiveId" clId="{E9A105A2-053B-4E59-8E19-07D8573110A3}" dt="2020-10-27T15:43:45.634" v="2114" actId="2711"/>
        <pc:sldMkLst>
          <pc:docMk/>
          <pc:sldMk cId="310397867" sldId="861"/>
        </pc:sldMkLst>
        <pc:spChg chg="add del">
          <ac:chgData name="Phillip Porter" userId="afc1cc5d4ac9832e" providerId="LiveId" clId="{E9A105A2-053B-4E59-8E19-07D8573110A3}" dt="2020-10-27T15:42:52.769" v="2079" actId="22"/>
          <ac:spMkLst>
            <pc:docMk/>
            <pc:sldMk cId="310397867" sldId="861"/>
            <ac:spMk id="2" creationId="{BE4620EE-60F7-4778-9D0E-89741EE9A483}"/>
          </ac:spMkLst>
        </pc:spChg>
        <pc:spChg chg="del">
          <ac:chgData name="Phillip Porter" userId="afc1cc5d4ac9832e" providerId="LiveId" clId="{E9A105A2-053B-4E59-8E19-07D8573110A3}" dt="2020-10-27T15:43:29.992" v="2109" actId="21"/>
          <ac:spMkLst>
            <pc:docMk/>
            <pc:sldMk cId="310397867" sldId="861"/>
            <ac:spMk id="16" creationId="{C4B6B686-AF1C-4042-857E-BC14509D2E00}"/>
          </ac:spMkLst>
        </pc:spChg>
        <pc:spChg chg="add mod">
          <ac:chgData name="Phillip Porter" userId="afc1cc5d4ac9832e" providerId="LiveId" clId="{E9A105A2-053B-4E59-8E19-07D8573110A3}" dt="2020-10-27T15:43:45.634" v="2114" actId="2711"/>
          <ac:spMkLst>
            <pc:docMk/>
            <pc:sldMk cId="310397867" sldId="861"/>
            <ac:spMk id="17" creationId="{1F42857E-04D2-4059-B8D1-94477A33BE2C}"/>
          </ac:spMkLst>
        </pc:spChg>
        <pc:spChg chg="del">
          <ac:chgData name="Phillip Porter" userId="afc1cc5d4ac9832e" providerId="LiveId" clId="{E9A105A2-053B-4E59-8E19-07D8573110A3}" dt="2020-10-27T15:42:42.949" v="2076" actId="21"/>
          <ac:spMkLst>
            <pc:docMk/>
            <pc:sldMk cId="310397867" sldId="861"/>
            <ac:spMk id="18" creationId="{6B3FC70D-6D35-4E67-AC7F-812E8518A62F}"/>
          </ac:spMkLst>
        </pc:spChg>
        <pc:spChg chg="del">
          <ac:chgData name="Phillip Porter" userId="afc1cc5d4ac9832e" providerId="LiveId" clId="{E9A105A2-053B-4E59-8E19-07D8573110A3}" dt="2020-10-27T15:42:45.797" v="2077" actId="21"/>
          <ac:spMkLst>
            <pc:docMk/>
            <pc:sldMk cId="310397867" sldId="861"/>
            <ac:spMk id="20" creationId="{81564651-ADC2-401D-B413-261E52A101A9}"/>
          </ac:spMkLst>
        </pc:spChg>
      </pc:sldChg>
      <pc:sldChg chg="addSp delSp modSp add mod ord">
        <pc:chgData name="Phillip Porter" userId="afc1cc5d4ac9832e" providerId="LiveId" clId="{E9A105A2-053B-4E59-8E19-07D8573110A3}" dt="2020-10-27T16:51:39.998" v="2440" actId="22"/>
        <pc:sldMkLst>
          <pc:docMk/>
          <pc:sldMk cId="2461351003" sldId="862"/>
        </pc:sldMkLst>
        <pc:spChg chg="add">
          <ac:chgData name="Phillip Porter" userId="afc1cc5d4ac9832e" providerId="LiveId" clId="{E9A105A2-053B-4E59-8E19-07D8573110A3}" dt="2020-10-27T15:53:11.628" v="2126" actId="22"/>
          <ac:spMkLst>
            <pc:docMk/>
            <pc:sldMk cId="2461351003" sldId="862"/>
            <ac:spMk id="2" creationId="{93AE082D-D0EA-4420-ACC1-3BFBD7816598}"/>
          </ac:spMkLst>
        </pc:spChg>
        <pc:spChg chg="add">
          <ac:chgData name="Phillip Porter" userId="afc1cc5d4ac9832e" providerId="LiveId" clId="{E9A105A2-053B-4E59-8E19-07D8573110A3}" dt="2020-10-27T16:51:39.998" v="2440" actId="22"/>
          <ac:spMkLst>
            <pc:docMk/>
            <pc:sldMk cId="2461351003" sldId="862"/>
            <ac:spMk id="5" creationId="{C196914A-6949-42D9-AFFB-D6199398FA4F}"/>
          </ac:spMkLst>
        </pc:spChg>
        <pc:spChg chg="del">
          <ac:chgData name="Phillip Porter" userId="afc1cc5d4ac9832e" providerId="LiveId" clId="{E9A105A2-053B-4E59-8E19-07D8573110A3}" dt="2020-10-27T16:51:32.059" v="2439" actId="21"/>
          <ac:spMkLst>
            <pc:docMk/>
            <pc:sldMk cId="2461351003" sldId="862"/>
            <ac:spMk id="6" creationId="{FB8AA381-9AC6-45CD-BF6D-13ECD5220294}"/>
          </ac:spMkLst>
        </pc:spChg>
        <pc:spChg chg="del mod">
          <ac:chgData name="Phillip Porter" userId="afc1cc5d4ac9832e" providerId="LiveId" clId="{E9A105A2-053B-4E59-8E19-07D8573110A3}" dt="2020-10-27T15:53:03.591" v="2125" actId="21"/>
          <ac:spMkLst>
            <pc:docMk/>
            <pc:sldMk cId="2461351003" sldId="862"/>
            <ac:spMk id="10" creationId="{E940EC98-B96A-4580-81D3-80000A35AD23}"/>
          </ac:spMkLst>
        </pc:spChg>
        <pc:spChg chg="mod">
          <ac:chgData name="Phillip Porter" userId="afc1cc5d4ac9832e" providerId="LiveId" clId="{E9A105A2-053B-4E59-8E19-07D8573110A3}" dt="2020-10-27T15:53:59.415" v="2155" actId="14100"/>
          <ac:spMkLst>
            <pc:docMk/>
            <pc:sldMk cId="2461351003" sldId="862"/>
            <ac:spMk id="17" creationId="{1F42857E-04D2-4059-B8D1-94477A33BE2C}"/>
          </ac:spMkLst>
        </pc:spChg>
      </pc:sldChg>
    </pc:docChg>
  </pc:docChgLst>
  <pc:docChgLst>
    <pc:chgData name="Phillip Porter" userId="afc1cc5d4ac9832e" providerId="LiveId" clId="{BD6836DD-8332-45AA-9582-350A87C5E2A1}"/>
    <pc:docChg chg="delSld">
      <pc:chgData name="Phillip Porter" userId="afc1cc5d4ac9832e" providerId="LiveId" clId="{BD6836DD-8332-45AA-9582-350A87C5E2A1}" dt="2021-05-28T16:28:08.614" v="6" actId="2696"/>
      <pc:docMkLst>
        <pc:docMk/>
      </pc:docMkLst>
      <pc:sldChg chg="del">
        <pc:chgData name="Phillip Porter" userId="afc1cc5d4ac9832e" providerId="LiveId" clId="{BD6836DD-8332-45AA-9582-350A87C5E2A1}" dt="2021-05-28T16:23:12.007" v="4" actId="2696"/>
        <pc:sldMkLst>
          <pc:docMk/>
          <pc:sldMk cId="2777926822" sldId="676"/>
        </pc:sldMkLst>
      </pc:sldChg>
      <pc:sldChg chg="del">
        <pc:chgData name="Phillip Porter" userId="afc1cc5d4ac9832e" providerId="LiveId" clId="{BD6836DD-8332-45AA-9582-350A87C5E2A1}" dt="2021-05-28T16:23:12.007" v="4" actId="2696"/>
        <pc:sldMkLst>
          <pc:docMk/>
          <pc:sldMk cId="3212066491" sldId="679"/>
        </pc:sldMkLst>
      </pc:sldChg>
      <pc:sldChg chg="del">
        <pc:chgData name="Phillip Porter" userId="afc1cc5d4ac9832e" providerId="LiveId" clId="{BD6836DD-8332-45AA-9582-350A87C5E2A1}" dt="2021-05-28T16:22:55.795" v="1" actId="2696"/>
        <pc:sldMkLst>
          <pc:docMk/>
          <pc:sldMk cId="216548687" sldId="682"/>
        </pc:sldMkLst>
      </pc:sldChg>
      <pc:sldChg chg="del">
        <pc:chgData name="Phillip Porter" userId="afc1cc5d4ac9832e" providerId="LiveId" clId="{BD6836DD-8332-45AA-9582-350A87C5E2A1}" dt="2021-05-28T16:23:27.410" v="5" actId="2696"/>
        <pc:sldMkLst>
          <pc:docMk/>
          <pc:sldMk cId="39349072" sldId="749"/>
        </pc:sldMkLst>
      </pc:sldChg>
      <pc:sldChg chg="del">
        <pc:chgData name="Phillip Porter" userId="afc1cc5d4ac9832e" providerId="LiveId" clId="{BD6836DD-8332-45AA-9582-350A87C5E2A1}" dt="2021-05-28T16:28:08.614" v="6" actId="2696"/>
        <pc:sldMkLst>
          <pc:docMk/>
          <pc:sldMk cId="1570045888" sldId="760"/>
        </pc:sldMkLst>
      </pc:sldChg>
      <pc:sldChg chg="del">
        <pc:chgData name="Phillip Porter" userId="afc1cc5d4ac9832e" providerId="LiveId" clId="{BD6836DD-8332-45AA-9582-350A87C5E2A1}" dt="2021-05-28T16:28:08.614" v="6" actId="2696"/>
        <pc:sldMkLst>
          <pc:docMk/>
          <pc:sldMk cId="546541464" sldId="822"/>
        </pc:sldMkLst>
      </pc:sldChg>
      <pc:sldChg chg="del">
        <pc:chgData name="Phillip Porter" userId="afc1cc5d4ac9832e" providerId="LiveId" clId="{BD6836DD-8332-45AA-9582-350A87C5E2A1}" dt="2021-05-28T16:23:00.298" v="2" actId="2696"/>
        <pc:sldMkLst>
          <pc:docMk/>
          <pc:sldMk cId="250360065" sldId="825"/>
        </pc:sldMkLst>
      </pc:sldChg>
      <pc:sldChg chg="del">
        <pc:chgData name="Phillip Porter" userId="afc1cc5d4ac9832e" providerId="LiveId" clId="{BD6836DD-8332-45AA-9582-350A87C5E2A1}" dt="2021-05-28T16:23:06.444" v="3" actId="2696"/>
        <pc:sldMkLst>
          <pc:docMk/>
          <pc:sldMk cId="3108812863" sldId="826"/>
        </pc:sldMkLst>
      </pc:sldChg>
      <pc:sldChg chg="del">
        <pc:chgData name="Phillip Porter" userId="afc1cc5d4ac9832e" providerId="LiveId" clId="{BD6836DD-8332-45AA-9582-350A87C5E2A1}" dt="2021-05-28T16:23:12.007" v="4" actId="2696"/>
        <pc:sldMkLst>
          <pc:docMk/>
          <pc:sldMk cId="2333942099" sldId="827"/>
        </pc:sldMkLst>
      </pc:sldChg>
      <pc:sldChg chg="del">
        <pc:chgData name="Phillip Porter" userId="afc1cc5d4ac9832e" providerId="LiveId" clId="{BD6836DD-8332-45AA-9582-350A87C5E2A1}" dt="2021-05-28T16:22:52.612" v="0" actId="2696"/>
        <pc:sldMkLst>
          <pc:docMk/>
          <pc:sldMk cId="3634342070" sldId="8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90E6566A-3655-48A1-8977-8A33100B8B2C}" type="datetimeFigureOut">
              <a:rPr lang="en-US"/>
              <a:t>5/28/2021</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6A63FFB-3136-4B72-BF5D-978A58787AC2}" type="slidenum">
              <a:rPr lang="en-US"/>
              <a:t>‹#›</a:t>
            </a:fld>
            <a:endParaRPr lang="en-US"/>
          </a:p>
        </p:txBody>
      </p:sp>
    </p:spTree>
    <p:extLst>
      <p:ext uri="{BB962C8B-B14F-4D97-AF65-F5344CB8AC3E}">
        <p14:creationId xmlns:p14="http://schemas.microsoft.com/office/powerpoint/2010/main" val="399178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Both Phillip &amp; </a:t>
            </a:r>
            <a:r>
              <a:rPr lang="en-US" dirty="0" err="1">
                <a:cs typeface="Calibri"/>
              </a:rPr>
              <a:t>Janicr</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82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13</a:t>
            </a:fld>
            <a:endParaRPr lang="en-US"/>
          </a:p>
        </p:txBody>
      </p:sp>
    </p:spTree>
    <p:extLst>
      <p:ext uri="{BB962C8B-B14F-4D97-AF65-F5344CB8AC3E}">
        <p14:creationId xmlns:p14="http://schemas.microsoft.com/office/powerpoint/2010/main" val="117695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15</a:t>
            </a:fld>
            <a:endParaRPr lang="en-US"/>
          </a:p>
        </p:txBody>
      </p:sp>
    </p:spTree>
    <p:extLst>
      <p:ext uri="{BB962C8B-B14F-4D97-AF65-F5344CB8AC3E}">
        <p14:creationId xmlns:p14="http://schemas.microsoft.com/office/powerpoint/2010/main" val="352508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16</a:t>
            </a:fld>
            <a:endParaRPr lang="en-US"/>
          </a:p>
        </p:txBody>
      </p:sp>
    </p:spTree>
    <p:extLst>
      <p:ext uri="{BB962C8B-B14F-4D97-AF65-F5344CB8AC3E}">
        <p14:creationId xmlns:p14="http://schemas.microsoft.com/office/powerpoint/2010/main" val="281827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17</a:t>
            </a:fld>
            <a:endParaRPr lang="en-US"/>
          </a:p>
        </p:txBody>
      </p:sp>
    </p:spTree>
    <p:extLst>
      <p:ext uri="{BB962C8B-B14F-4D97-AF65-F5344CB8AC3E}">
        <p14:creationId xmlns:p14="http://schemas.microsoft.com/office/powerpoint/2010/main" val="428756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18</a:t>
            </a:fld>
            <a:endParaRPr lang="en-US"/>
          </a:p>
        </p:txBody>
      </p:sp>
    </p:spTree>
    <p:extLst>
      <p:ext uri="{BB962C8B-B14F-4D97-AF65-F5344CB8AC3E}">
        <p14:creationId xmlns:p14="http://schemas.microsoft.com/office/powerpoint/2010/main" val="84342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19</a:t>
            </a:fld>
            <a:endParaRPr lang="en-US"/>
          </a:p>
        </p:txBody>
      </p:sp>
    </p:spTree>
    <p:extLst>
      <p:ext uri="{BB962C8B-B14F-4D97-AF65-F5344CB8AC3E}">
        <p14:creationId xmlns:p14="http://schemas.microsoft.com/office/powerpoint/2010/main" val="225094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20</a:t>
            </a:fld>
            <a:endParaRPr lang="en-US"/>
          </a:p>
        </p:txBody>
      </p:sp>
    </p:spTree>
    <p:extLst>
      <p:ext uri="{BB962C8B-B14F-4D97-AF65-F5344CB8AC3E}">
        <p14:creationId xmlns:p14="http://schemas.microsoft.com/office/powerpoint/2010/main" val="258516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21</a:t>
            </a:fld>
            <a:endParaRPr lang="en-US"/>
          </a:p>
        </p:txBody>
      </p:sp>
    </p:spTree>
    <p:extLst>
      <p:ext uri="{BB962C8B-B14F-4D97-AF65-F5344CB8AC3E}">
        <p14:creationId xmlns:p14="http://schemas.microsoft.com/office/powerpoint/2010/main" val="221842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22</a:t>
            </a:fld>
            <a:endParaRPr lang="en-US"/>
          </a:p>
        </p:txBody>
      </p:sp>
    </p:spTree>
    <p:extLst>
      <p:ext uri="{BB962C8B-B14F-4D97-AF65-F5344CB8AC3E}">
        <p14:creationId xmlns:p14="http://schemas.microsoft.com/office/powerpoint/2010/main" val="413904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24</a:t>
            </a:fld>
            <a:endParaRPr lang="en-US"/>
          </a:p>
        </p:txBody>
      </p:sp>
    </p:spTree>
    <p:extLst>
      <p:ext uri="{BB962C8B-B14F-4D97-AF65-F5344CB8AC3E}">
        <p14:creationId xmlns:p14="http://schemas.microsoft.com/office/powerpoint/2010/main" val="2207709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Both Phillip &amp; </a:t>
            </a:r>
            <a:r>
              <a:rPr lang="en-US" dirty="0" err="1">
                <a:cs typeface="Calibri"/>
              </a:rPr>
              <a:t>Janicr</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386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25</a:t>
            </a:fld>
            <a:endParaRPr lang="en-US"/>
          </a:p>
        </p:txBody>
      </p:sp>
    </p:spTree>
    <p:extLst>
      <p:ext uri="{BB962C8B-B14F-4D97-AF65-F5344CB8AC3E}">
        <p14:creationId xmlns:p14="http://schemas.microsoft.com/office/powerpoint/2010/main" val="2769208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27</a:t>
            </a:fld>
            <a:endParaRPr lang="en-US"/>
          </a:p>
        </p:txBody>
      </p:sp>
    </p:spTree>
    <p:extLst>
      <p:ext uri="{BB962C8B-B14F-4D97-AF65-F5344CB8AC3E}">
        <p14:creationId xmlns:p14="http://schemas.microsoft.com/office/powerpoint/2010/main" val="3162632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28</a:t>
            </a:fld>
            <a:endParaRPr lang="en-US"/>
          </a:p>
        </p:txBody>
      </p:sp>
    </p:spTree>
    <p:extLst>
      <p:ext uri="{BB962C8B-B14F-4D97-AF65-F5344CB8AC3E}">
        <p14:creationId xmlns:p14="http://schemas.microsoft.com/office/powerpoint/2010/main" val="219540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30</a:t>
            </a:fld>
            <a:endParaRPr lang="en-US"/>
          </a:p>
        </p:txBody>
      </p:sp>
    </p:spTree>
    <p:extLst>
      <p:ext uri="{BB962C8B-B14F-4D97-AF65-F5344CB8AC3E}">
        <p14:creationId xmlns:p14="http://schemas.microsoft.com/office/powerpoint/2010/main" val="3124480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32</a:t>
            </a:fld>
            <a:endParaRPr lang="en-US"/>
          </a:p>
        </p:txBody>
      </p:sp>
    </p:spTree>
    <p:extLst>
      <p:ext uri="{BB962C8B-B14F-4D97-AF65-F5344CB8AC3E}">
        <p14:creationId xmlns:p14="http://schemas.microsoft.com/office/powerpoint/2010/main" val="3571496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33</a:t>
            </a:fld>
            <a:endParaRPr lang="en-US"/>
          </a:p>
        </p:txBody>
      </p:sp>
    </p:spTree>
    <p:extLst>
      <p:ext uri="{BB962C8B-B14F-4D97-AF65-F5344CB8AC3E}">
        <p14:creationId xmlns:p14="http://schemas.microsoft.com/office/powerpoint/2010/main" val="4248526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35</a:t>
            </a:fld>
            <a:endParaRPr lang="en-US"/>
          </a:p>
        </p:txBody>
      </p:sp>
    </p:spTree>
    <p:extLst>
      <p:ext uri="{BB962C8B-B14F-4D97-AF65-F5344CB8AC3E}">
        <p14:creationId xmlns:p14="http://schemas.microsoft.com/office/powerpoint/2010/main" val="1753477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37</a:t>
            </a:fld>
            <a:endParaRPr lang="en-US"/>
          </a:p>
        </p:txBody>
      </p:sp>
    </p:spTree>
    <p:extLst>
      <p:ext uri="{BB962C8B-B14F-4D97-AF65-F5344CB8AC3E}">
        <p14:creationId xmlns:p14="http://schemas.microsoft.com/office/powerpoint/2010/main" val="13762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39</a:t>
            </a:fld>
            <a:endParaRPr lang="en-US"/>
          </a:p>
        </p:txBody>
      </p:sp>
    </p:spTree>
    <p:extLst>
      <p:ext uri="{BB962C8B-B14F-4D97-AF65-F5344CB8AC3E}">
        <p14:creationId xmlns:p14="http://schemas.microsoft.com/office/powerpoint/2010/main" val="2167590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40</a:t>
            </a:fld>
            <a:endParaRPr lang="en-US"/>
          </a:p>
        </p:txBody>
      </p:sp>
    </p:spTree>
    <p:extLst>
      <p:ext uri="{BB962C8B-B14F-4D97-AF65-F5344CB8AC3E}">
        <p14:creationId xmlns:p14="http://schemas.microsoft.com/office/powerpoint/2010/main" val="164761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maybe used as Introduction – We’re going to jump right in……Janice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384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41</a:t>
            </a:fld>
            <a:endParaRPr lang="en-US"/>
          </a:p>
        </p:txBody>
      </p:sp>
    </p:spTree>
    <p:extLst>
      <p:ext uri="{BB962C8B-B14F-4D97-AF65-F5344CB8AC3E}">
        <p14:creationId xmlns:p14="http://schemas.microsoft.com/office/powerpoint/2010/main" val="884516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42</a:t>
            </a:fld>
            <a:endParaRPr lang="en-US"/>
          </a:p>
        </p:txBody>
      </p:sp>
    </p:spTree>
    <p:extLst>
      <p:ext uri="{BB962C8B-B14F-4D97-AF65-F5344CB8AC3E}">
        <p14:creationId xmlns:p14="http://schemas.microsoft.com/office/powerpoint/2010/main" val="2055835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Janice </a:t>
            </a:r>
          </a:p>
        </p:txBody>
      </p:sp>
      <p:sp>
        <p:nvSpPr>
          <p:cNvPr id="4" name="Slide Number Placeholder 3"/>
          <p:cNvSpPr>
            <a:spLocks noGrp="1"/>
          </p:cNvSpPr>
          <p:nvPr>
            <p:ph type="sldNum" sz="quarter" idx="5"/>
          </p:nvPr>
        </p:nvSpPr>
        <p:spPr/>
        <p:txBody>
          <a:bodyPr/>
          <a:lstStyle/>
          <a:p>
            <a:fld id="{66A63FFB-3136-4B72-BF5D-978A58787AC2}" type="slidenum">
              <a:rPr lang="en-US"/>
              <a:t>43</a:t>
            </a:fld>
            <a:endParaRPr lang="en-US"/>
          </a:p>
        </p:txBody>
      </p:sp>
    </p:spTree>
    <p:extLst>
      <p:ext uri="{BB962C8B-B14F-4D97-AF65-F5344CB8AC3E}">
        <p14:creationId xmlns:p14="http://schemas.microsoft.com/office/powerpoint/2010/main" val="312665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maybe used as Introduction – We’re going to jump right in……Janice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63FFB-3136-4B72-BF5D-978A58787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49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Janice </a:t>
            </a:r>
          </a:p>
        </p:txBody>
      </p:sp>
      <p:sp>
        <p:nvSpPr>
          <p:cNvPr id="4" name="Slide Number Placeholder 3"/>
          <p:cNvSpPr>
            <a:spLocks noGrp="1"/>
          </p:cNvSpPr>
          <p:nvPr>
            <p:ph type="sldNum" sz="quarter" idx="5"/>
          </p:nvPr>
        </p:nvSpPr>
        <p:spPr/>
        <p:txBody>
          <a:bodyPr/>
          <a:lstStyle/>
          <a:p>
            <a:fld id="{66A63FFB-3136-4B72-BF5D-978A58787AC2}" type="slidenum">
              <a:rPr lang="en-US"/>
              <a:t>7</a:t>
            </a:fld>
            <a:endParaRPr lang="en-US"/>
          </a:p>
        </p:txBody>
      </p:sp>
    </p:spTree>
    <p:extLst>
      <p:ext uri="{BB962C8B-B14F-4D97-AF65-F5344CB8AC3E}">
        <p14:creationId xmlns:p14="http://schemas.microsoft.com/office/powerpoint/2010/main" val="178072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8</a:t>
            </a:fld>
            <a:endParaRPr lang="en-US"/>
          </a:p>
        </p:txBody>
      </p:sp>
    </p:spTree>
    <p:extLst>
      <p:ext uri="{BB962C8B-B14F-4D97-AF65-F5344CB8AC3E}">
        <p14:creationId xmlns:p14="http://schemas.microsoft.com/office/powerpoint/2010/main" val="157157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Janice – Explain Parking Lot</a:t>
            </a:r>
          </a:p>
          <a:p>
            <a:r>
              <a:rPr lang="en-US" dirty="0">
                <a:cs typeface="Calibri"/>
              </a:rPr>
              <a:t>Pause to allow time for the Family Vision Poll – use small white piece of paper – Everyone participate</a:t>
            </a:r>
          </a:p>
          <a:p>
            <a:endParaRPr lang="en-US" dirty="0">
              <a:cs typeface="Calibri"/>
            </a:endParaRPr>
          </a:p>
          <a:p>
            <a:r>
              <a:rPr lang="en-US" dirty="0">
                <a:cs typeface="Calibri"/>
              </a:rPr>
              <a:t>Questions:  If you have a question, raise your hand.  We welcome questions anytime.  Or put on the Parking Lot.</a:t>
            </a:r>
          </a:p>
          <a:p>
            <a:endParaRPr lang="en-US" dirty="0">
              <a:cs typeface="Calibri"/>
            </a:endParaRPr>
          </a:p>
          <a:p>
            <a:r>
              <a:rPr lang="en-US" dirty="0">
                <a:cs typeface="Calibri"/>
              </a:rPr>
              <a:t>Explain the Parking Lot – purpose</a:t>
            </a:r>
          </a:p>
          <a:p>
            <a:endParaRPr lang="en-US" dirty="0">
              <a:cs typeface="Calibri"/>
            </a:endParaRPr>
          </a:p>
          <a:p>
            <a:r>
              <a:rPr lang="en-US" dirty="0">
                <a:cs typeface="Calibri"/>
              </a:rPr>
              <a:t>Pause NOW to give everyone a few minutes to complete their POLL – Everyone will need a small piece of the white pre-cut paper.   Here's the questions:</a:t>
            </a:r>
          </a:p>
          <a:p>
            <a:r>
              <a:rPr lang="en-US" dirty="0">
                <a:cs typeface="Calibri"/>
              </a:rPr>
              <a:t>Do you have a Written Family Vision? Answer only YES or NO  - We do NOT need your names.  This is for a later activity.  THANK YOU!</a:t>
            </a:r>
          </a:p>
          <a:p>
            <a:r>
              <a:rPr lang="en-US" dirty="0">
                <a:cs typeface="Calibri"/>
              </a:rPr>
              <a:t>Allow time for participants to complete the Family Vision Poll &amp; Collect Now!!!</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cs typeface="Calibri"/>
              </a:rPr>
              <a:t>Note: </a:t>
            </a:r>
            <a:r>
              <a:rPr lang="en-US" dirty="0">
                <a:cs typeface="Calibri"/>
              </a:rPr>
              <a:t>During this workshop you will learn both the </a:t>
            </a:r>
            <a:r>
              <a:rPr lang="en-US" sz="1400" b="1" dirty="0">
                <a:solidFill>
                  <a:srgbClr val="FF0000"/>
                </a:solidFill>
                <a:cs typeface="Calibri"/>
              </a:rPr>
              <a:t>“DO’s and DONT’s” </a:t>
            </a:r>
            <a:r>
              <a:rPr lang="en-US" dirty="0">
                <a:cs typeface="Calibri"/>
              </a:rPr>
              <a:t>associated with family success.  The don’ts are just as important as the do’s.</a:t>
            </a:r>
          </a:p>
          <a:p>
            <a:endParaRPr lang="en-US" dirty="0">
              <a:cs typeface="Calibri"/>
            </a:endParaRPr>
          </a:p>
        </p:txBody>
      </p:sp>
      <p:sp>
        <p:nvSpPr>
          <p:cNvPr id="4" name="Slide Number Placeholder 3"/>
          <p:cNvSpPr>
            <a:spLocks noGrp="1"/>
          </p:cNvSpPr>
          <p:nvPr>
            <p:ph type="sldNum" sz="quarter" idx="5"/>
          </p:nvPr>
        </p:nvSpPr>
        <p:spPr/>
        <p:txBody>
          <a:bodyPr/>
          <a:lstStyle/>
          <a:p>
            <a:fld id="{66A63FFB-3136-4B72-BF5D-978A58787AC2}" type="slidenum">
              <a:rPr lang="en-US"/>
              <a:t>10</a:t>
            </a:fld>
            <a:endParaRPr lang="en-US"/>
          </a:p>
        </p:txBody>
      </p:sp>
    </p:spTree>
    <p:extLst>
      <p:ext uri="{BB962C8B-B14F-4D97-AF65-F5344CB8AC3E}">
        <p14:creationId xmlns:p14="http://schemas.microsoft.com/office/powerpoint/2010/main" val="66084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Janice – Explain Parking Lot</a:t>
            </a:r>
          </a:p>
          <a:p>
            <a:r>
              <a:rPr lang="en-US" dirty="0">
                <a:cs typeface="Calibri"/>
              </a:rPr>
              <a:t>Pause to allow time for the Family Vision Poll – use small white piece of paper – Everyone participate</a:t>
            </a:r>
          </a:p>
          <a:p>
            <a:endParaRPr lang="en-US" dirty="0">
              <a:cs typeface="Calibri"/>
            </a:endParaRPr>
          </a:p>
          <a:p>
            <a:r>
              <a:rPr lang="en-US" dirty="0">
                <a:cs typeface="Calibri"/>
              </a:rPr>
              <a:t>Questions:  If you have a question, raise your hand.  We welcome questions anytime.  Or put on the Parking Lot.</a:t>
            </a:r>
          </a:p>
          <a:p>
            <a:endParaRPr lang="en-US" dirty="0">
              <a:cs typeface="Calibri"/>
            </a:endParaRPr>
          </a:p>
          <a:p>
            <a:r>
              <a:rPr lang="en-US" dirty="0">
                <a:cs typeface="Calibri"/>
              </a:rPr>
              <a:t>Explain the Parking Lot – purpose</a:t>
            </a:r>
          </a:p>
          <a:p>
            <a:endParaRPr lang="en-US" dirty="0">
              <a:cs typeface="Calibri"/>
            </a:endParaRPr>
          </a:p>
          <a:p>
            <a:r>
              <a:rPr lang="en-US" dirty="0">
                <a:cs typeface="Calibri"/>
              </a:rPr>
              <a:t>Pause NOW to give everyone a few minutes to complete their POLL – Everyone will need a small piece of the white pre-cut paper.   Here's the questions:</a:t>
            </a:r>
          </a:p>
          <a:p>
            <a:r>
              <a:rPr lang="en-US" dirty="0">
                <a:cs typeface="Calibri"/>
              </a:rPr>
              <a:t>Do you have a Written Family Vision? Answer only YES or NO  - We do NOT need your names.  This is for a later activity.  THANK YOU!</a:t>
            </a:r>
          </a:p>
          <a:p>
            <a:r>
              <a:rPr lang="en-US" dirty="0">
                <a:cs typeface="Calibri"/>
              </a:rPr>
              <a:t>Allow time for participants to complete the Family Vision Poll &amp; Collect Now!!!</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cs typeface="Calibri"/>
              </a:rPr>
              <a:t>Note: </a:t>
            </a:r>
            <a:r>
              <a:rPr lang="en-US" dirty="0">
                <a:cs typeface="Calibri"/>
              </a:rPr>
              <a:t>During this workshop you will learn both the </a:t>
            </a:r>
            <a:r>
              <a:rPr lang="en-US" sz="1400" b="1" dirty="0">
                <a:solidFill>
                  <a:srgbClr val="FF0000"/>
                </a:solidFill>
                <a:cs typeface="Calibri"/>
              </a:rPr>
              <a:t>“DO’s and DONT’s” </a:t>
            </a:r>
            <a:r>
              <a:rPr lang="en-US" dirty="0">
                <a:cs typeface="Calibri"/>
              </a:rPr>
              <a:t>associated with family success.  The don’ts are just as important as the do’s.</a:t>
            </a:r>
          </a:p>
          <a:p>
            <a:endParaRPr lang="en-US" dirty="0">
              <a:cs typeface="Calibri"/>
            </a:endParaRPr>
          </a:p>
        </p:txBody>
      </p:sp>
      <p:sp>
        <p:nvSpPr>
          <p:cNvPr id="4" name="Slide Number Placeholder 3"/>
          <p:cNvSpPr>
            <a:spLocks noGrp="1"/>
          </p:cNvSpPr>
          <p:nvPr>
            <p:ph type="sldNum" sz="quarter" idx="5"/>
          </p:nvPr>
        </p:nvSpPr>
        <p:spPr/>
        <p:txBody>
          <a:bodyPr/>
          <a:lstStyle/>
          <a:p>
            <a:fld id="{66A63FFB-3136-4B72-BF5D-978A58787AC2}" type="slidenum">
              <a:rPr lang="en-US"/>
              <a:t>11</a:t>
            </a:fld>
            <a:endParaRPr lang="en-US"/>
          </a:p>
        </p:txBody>
      </p:sp>
    </p:spTree>
    <p:extLst>
      <p:ext uri="{BB962C8B-B14F-4D97-AF65-F5344CB8AC3E}">
        <p14:creationId xmlns:p14="http://schemas.microsoft.com/office/powerpoint/2010/main" val="279531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Janice</a:t>
            </a:r>
          </a:p>
        </p:txBody>
      </p:sp>
      <p:sp>
        <p:nvSpPr>
          <p:cNvPr id="4" name="Slide Number Placeholder 3"/>
          <p:cNvSpPr>
            <a:spLocks noGrp="1"/>
          </p:cNvSpPr>
          <p:nvPr>
            <p:ph type="sldNum" sz="quarter" idx="5"/>
          </p:nvPr>
        </p:nvSpPr>
        <p:spPr/>
        <p:txBody>
          <a:bodyPr/>
          <a:lstStyle/>
          <a:p>
            <a:fld id="{66A63FFB-3136-4B72-BF5D-978A58787AC2}" type="slidenum">
              <a:rPr lang="en-US" smtClean="0"/>
              <a:t>12</a:t>
            </a:fld>
            <a:endParaRPr lang="en-US"/>
          </a:p>
        </p:txBody>
      </p:sp>
    </p:spTree>
    <p:extLst>
      <p:ext uri="{BB962C8B-B14F-4D97-AF65-F5344CB8AC3E}">
        <p14:creationId xmlns:p14="http://schemas.microsoft.com/office/powerpoint/2010/main" val="325206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6ADE-CDFB-4E67-973E-FD2A9A28F8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01B585-756F-4372-ACF6-AD779A2FFB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F5F96-0A84-4EFD-B7D9-2FDD0F457683}"/>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5" name="Footer Placeholder 4">
            <a:extLst>
              <a:ext uri="{FF2B5EF4-FFF2-40B4-BE49-F238E27FC236}">
                <a16:creationId xmlns:a16="http://schemas.microsoft.com/office/drawing/2014/main" id="{ABD0B7B0-F51F-4257-AB50-8D5AB79D7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57721-7088-4BC4-8641-1DAD95BB4471}"/>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400011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363-6D38-406D-B5BC-2D61E37C6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CBACF-8024-4E82-991B-4CBCAAA28B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66BCA-7C08-4B9F-B621-17CFDED48FD2}"/>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5" name="Footer Placeholder 4">
            <a:extLst>
              <a:ext uri="{FF2B5EF4-FFF2-40B4-BE49-F238E27FC236}">
                <a16:creationId xmlns:a16="http://schemas.microsoft.com/office/drawing/2014/main" id="{ABC8476E-20C0-432D-B14B-4BD7A2F51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7D1A2-B2A5-4BBD-9D11-1B3074C4D6DE}"/>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402356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00E90-831E-4A40-A704-9FB1EFCCF3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EE525F-CEA1-433A-AAC6-C07062189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87DD-FF0D-4EBE-BA27-9892BB3A78DF}"/>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5" name="Footer Placeholder 4">
            <a:extLst>
              <a:ext uri="{FF2B5EF4-FFF2-40B4-BE49-F238E27FC236}">
                <a16:creationId xmlns:a16="http://schemas.microsoft.com/office/drawing/2014/main" id="{9EEAE9B7-044C-4FDC-90EE-B72B6ED1F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0E485-B53F-47EB-9EC2-D82F59AF4DA4}"/>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102850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5B88-44D1-4D7D-9214-B73B2C7A6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5761-88B8-40A0-A505-E8DFB4231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68A4D-1BC4-4895-A210-1E61B6D60FC9}"/>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5" name="Footer Placeholder 4">
            <a:extLst>
              <a:ext uri="{FF2B5EF4-FFF2-40B4-BE49-F238E27FC236}">
                <a16:creationId xmlns:a16="http://schemas.microsoft.com/office/drawing/2014/main" id="{C2679AED-2FF5-455C-AB54-542E90FD3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B7210-C833-46A6-85E9-18AC9C03216C}"/>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268567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F35C-8F06-444D-A062-37A28B6C1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E445D9-A66E-4469-A497-00CDA2B5F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3899B-D64A-4DDA-AFC6-245B4F7CD465}"/>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5" name="Footer Placeholder 4">
            <a:extLst>
              <a:ext uri="{FF2B5EF4-FFF2-40B4-BE49-F238E27FC236}">
                <a16:creationId xmlns:a16="http://schemas.microsoft.com/office/drawing/2014/main" id="{E6894F84-2298-4220-8092-407BE021F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1AB69-B951-4671-AFF7-1CFC4DEB8AB2}"/>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30292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5E16-9F2B-44B0-91C5-B182B43C0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04EEE-A0B9-4B20-9EAB-8B38B43873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02A322-5743-44DC-8527-AE651176EA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0E886B-B0DF-4462-8128-22F77A38D525}"/>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6" name="Footer Placeholder 5">
            <a:extLst>
              <a:ext uri="{FF2B5EF4-FFF2-40B4-BE49-F238E27FC236}">
                <a16:creationId xmlns:a16="http://schemas.microsoft.com/office/drawing/2014/main" id="{AC790F61-EAA4-4764-97DB-3C4790230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A5B68-81E0-4FBA-8B27-EBB3DE33EAE1}"/>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161501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A91A-8725-42C5-A9C9-FD818CF278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5B92A-BDA3-45D8-A2AA-393E1574F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21650-0D56-4F5D-B328-47BC0AF164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7A750-EFBE-4B3D-9075-DFA9FDD2DD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6FC0FD-07D3-44D7-9442-0842A90B9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9BF8C3-7799-4C64-8127-30005FB7C814}"/>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8" name="Footer Placeholder 7">
            <a:extLst>
              <a:ext uri="{FF2B5EF4-FFF2-40B4-BE49-F238E27FC236}">
                <a16:creationId xmlns:a16="http://schemas.microsoft.com/office/drawing/2014/main" id="{4896AE04-CC1C-47A1-A5D8-4F3FCADA4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310991-E4CD-44D6-AA6E-46A912C9082D}"/>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405304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23E7-6E2D-48D1-8781-E3830E2AF4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4A989E-9756-4BA8-8068-9774057FEA41}"/>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4" name="Footer Placeholder 3">
            <a:extLst>
              <a:ext uri="{FF2B5EF4-FFF2-40B4-BE49-F238E27FC236}">
                <a16:creationId xmlns:a16="http://schemas.microsoft.com/office/drawing/2014/main" id="{26938305-4676-4A5A-84D5-1AC2B6AEA1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7AEB9A-CCAB-4918-96F5-FE04B64366D5}"/>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179691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ED9F9-BB2D-44AF-BB25-8885BE0DAC5F}"/>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3" name="Footer Placeholder 2">
            <a:extLst>
              <a:ext uri="{FF2B5EF4-FFF2-40B4-BE49-F238E27FC236}">
                <a16:creationId xmlns:a16="http://schemas.microsoft.com/office/drawing/2014/main" id="{878C3E24-9ED2-496C-ABC6-79EB67A197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66CCF9-3A05-445B-BFCD-42A196610E02}"/>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863575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059C-197B-42F1-B584-5C4771B42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F1E78-CF7A-4872-A957-260E43DF21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80306-8FE1-4FE2-9135-0444E0B67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56DAA7-EC41-415E-8C6D-E87586858449}"/>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6" name="Footer Placeholder 5">
            <a:extLst>
              <a:ext uri="{FF2B5EF4-FFF2-40B4-BE49-F238E27FC236}">
                <a16:creationId xmlns:a16="http://schemas.microsoft.com/office/drawing/2014/main" id="{3187A1B0-0AA3-4A5A-9148-6BE2BEDBD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5820BA-48FB-4FB3-B7FF-871F7EE0F724}"/>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96345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5D87-4053-40E2-B8E0-D2600B736E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51110-84E9-45A0-86A3-088B8DFD6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E49B8-BA0F-4CB5-A658-3F52F7637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2A949-1854-4186-8A53-0C04F91F060E}"/>
              </a:ext>
            </a:extLst>
          </p:cNvPr>
          <p:cNvSpPr>
            <a:spLocks noGrp="1"/>
          </p:cNvSpPr>
          <p:nvPr>
            <p:ph type="dt" sz="half" idx="10"/>
          </p:nvPr>
        </p:nvSpPr>
        <p:spPr/>
        <p:txBody>
          <a:bodyPr/>
          <a:lstStyle/>
          <a:p>
            <a:fld id="{200AE205-2BA0-4742-9E92-C2AA8BAF5B1D}" type="datetimeFigureOut">
              <a:rPr lang="en-US" smtClean="0"/>
              <a:t>5/28/2021</a:t>
            </a:fld>
            <a:endParaRPr lang="en-US"/>
          </a:p>
        </p:txBody>
      </p:sp>
      <p:sp>
        <p:nvSpPr>
          <p:cNvPr id="6" name="Footer Placeholder 5">
            <a:extLst>
              <a:ext uri="{FF2B5EF4-FFF2-40B4-BE49-F238E27FC236}">
                <a16:creationId xmlns:a16="http://schemas.microsoft.com/office/drawing/2014/main" id="{650F6BD8-6A04-4FA3-BD6A-CA7ACE26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C7303-10E0-4DD5-BE37-134267BF5DBA}"/>
              </a:ext>
            </a:extLst>
          </p:cNvPr>
          <p:cNvSpPr>
            <a:spLocks noGrp="1"/>
          </p:cNvSpPr>
          <p:nvPr>
            <p:ph type="sldNum" sz="quarter" idx="12"/>
          </p:nvPr>
        </p:nvSpPr>
        <p:spPr/>
        <p:txBody>
          <a:bodyPr/>
          <a:lstStyle/>
          <a:p>
            <a:fld id="{DD6F5DE7-BE64-479F-8BEB-10C4FA199830}" type="slidenum">
              <a:rPr lang="en-US" smtClean="0"/>
              <a:t>‹#›</a:t>
            </a:fld>
            <a:endParaRPr lang="en-US"/>
          </a:p>
        </p:txBody>
      </p:sp>
    </p:spTree>
    <p:extLst>
      <p:ext uri="{BB962C8B-B14F-4D97-AF65-F5344CB8AC3E}">
        <p14:creationId xmlns:p14="http://schemas.microsoft.com/office/powerpoint/2010/main" val="231973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FA290F-2359-4C3E-8612-054078DD9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7F763E-661F-4A85-8F49-E6E3AD535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3F7EC-C1F8-4F6E-B921-71E9FF6CC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AE205-2BA0-4742-9E92-C2AA8BAF5B1D}" type="datetimeFigureOut">
              <a:rPr lang="en-US" smtClean="0"/>
              <a:t>5/28/2021</a:t>
            </a:fld>
            <a:endParaRPr lang="en-US"/>
          </a:p>
        </p:txBody>
      </p:sp>
      <p:sp>
        <p:nvSpPr>
          <p:cNvPr id="5" name="Footer Placeholder 4">
            <a:extLst>
              <a:ext uri="{FF2B5EF4-FFF2-40B4-BE49-F238E27FC236}">
                <a16:creationId xmlns:a16="http://schemas.microsoft.com/office/drawing/2014/main" id="{CA47A9D6-1AC3-4599-8038-4DBCA3EA1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906755-5F1B-49CE-881A-CAAA7FDD7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F5DE7-BE64-479F-8BEB-10C4FA199830}" type="slidenum">
              <a:rPr lang="en-US" smtClean="0"/>
              <a:t>‹#›</a:t>
            </a:fld>
            <a:endParaRPr lang="en-US"/>
          </a:p>
        </p:txBody>
      </p:sp>
    </p:spTree>
    <p:extLst>
      <p:ext uri="{BB962C8B-B14F-4D97-AF65-F5344CB8AC3E}">
        <p14:creationId xmlns:p14="http://schemas.microsoft.com/office/powerpoint/2010/main" val="978315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nsumerfinance.gov/external-site/?ext_url=http%3A%2F%2Fwww.annualcreditreport.com%2F&amp;signature=BeO2_qznHAA-YYJsiu9X6WNox8k"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consumerfinance.gov/external-site/?ext_url=https%3A%2F%2Fwww.annualcreditreport.com%2Fcra%2Frequestformfinal.pdf&amp;signature=zal9MRtR1Eb3J_OcPITp4cWrHAY"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consumerfinance.gov/ask-cfpb/how-do-i-get-a-copy-of-my-credit-reports-en-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files.consumerfinance.gov/f/documents/cfpb_well-being_monthly-budget.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vestopedia.com/terms/a/asset.asp"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investopedia.com/terms/l/liability.as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michigan.gov/documents/difs/Assets_Liabilities_and_Net_Worth_Worksheet_519774_7.pdf"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rotWithShape="1">
          <a:blip r:embed="rId2">
            <a:extLst>
              <a:ext uri="{28A0092B-C50C-407E-A947-70E740481C1C}">
                <a14:useLocalDpi xmlns:a14="http://schemas.microsoft.com/office/drawing/2010/main" val="0"/>
              </a:ext>
            </a:extLst>
          </a:blip>
          <a:srcRect b="4255"/>
          <a:stretch/>
        </p:blipFill>
        <p:spPr>
          <a:xfrm>
            <a:off x="-109" y="400110"/>
            <a:ext cx="1219198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584867" y="5250869"/>
            <a:ext cx="10080703" cy="844903"/>
          </a:xfrm>
        </p:spPr>
        <p:txBody>
          <a:bodyPr vert="horz" lIns="91440" tIns="45720" rIns="91440" bIns="45720" rtlCol="0" anchor="ctr">
            <a:normAutofit fontScale="90000"/>
          </a:bodyPr>
          <a:lstStyle/>
          <a:p>
            <a:r>
              <a:rPr lang="en-US" sz="4400" b="1" dirty="0">
                <a:latin typeface="Georgia" panose="02040502050405020303" pitchFamily="18" charset="0"/>
              </a:rPr>
              <a:t>Global Family Success Program</a:t>
            </a:r>
            <a:br>
              <a:rPr lang="en-US" sz="4900" b="1" dirty="0">
                <a:latin typeface="Georgia" panose="02040502050405020303" pitchFamily="18" charset="0"/>
              </a:rPr>
            </a:br>
            <a:r>
              <a:rPr lang="en-US" sz="1600" b="1" i="1" dirty="0">
                <a:latin typeface="Georgia" panose="02040502050405020303" pitchFamily="18" charset="0"/>
              </a:rPr>
              <a:t>A Generations Empowerment Enterprises, </a:t>
            </a:r>
            <a:r>
              <a:rPr lang="en-US" sz="1600" b="1" i="1">
                <a:latin typeface="Georgia" panose="02040502050405020303" pitchFamily="18" charset="0"/>
              </a:rPr>
              <a:t>LLC Program</a:t>
            </a:r>
            <a:endParaRPr lang="en-US" sz="3600" i="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106299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07558" y="2433413"/>
            <a:ext cx="11033760" cy="921899"/>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200">
              <a:latin typeface="Georgia"/>
            </a:endParaRPr>
          </a:p>
        </p:txBody>
      </p:sp>
      <p:sp>
        <p:nvSpPr>
          <p:cNvPr id="8" name="Title 1">
            <a:extLst>
              <a:ext uri="{FF2B5EF4-FFF2-40B4-BE49-F238E27FC236}">
                <a16:creationId xmlns:a16="http://schemas.microsoft.com/office/drawing/2014/main" id="{E6D5672D-B724-4A45-8B91-F4FDF6F17520}"/>
              </a:ext>
            </a:extLst>
          </p:cNvPr>
          <p:cNvSpPr txBox="1">
            <a:spLocks/>
          </p:cNvSpPr>
          <p:nvPr/>
        </p:nvSpPr>
        <p:spPr>
          <a:xfrm>
            <a:off x="1502485" y="2182635"/>
            <a:ext cx="9187030" cy="326813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i="1" dirty="0">
                <a:latin typeface="Georgia" panose="02040502050405020303" pitchFamily="18" charset="0"/>
              </a:rPr>
              <a:t>“A big part of financial freedom is having your heart and mind free from worry about the what-ifs of life.”</a:t>
            </a:r>
            <a:endParaRPr lang="en-US" sz="4000" dirty="0">
              <a:latin typeface="Georgia" panose="02040502050405020303" pitchFamily="18" charset="0"/>
            </a:endParaRPr>
          </a:p>
          <a:p>
            <a:endParaRPr lang="en-US" sz="2000" i="1" dirty="0">
              <a:latin typeface="Georgia" panose="02040502050405020303" pitchFamily="18" charset="0"/>
            </a:endParaRPr>
          </a:p>
          <a:p>
            <a:r>
              <a:rPr lang="en-US" sz="2000" i="1" dirty="0">
                <a:latin typeface="Georgia" panose="02040502050405020303" pitchFamily="18" charset="0"/>
              </a:rPr>
              <a:t>By Suze Orman</a:t>
            </a:r>
            <a:endParaRPr lang="en-US" sz="2000" dirty="0">
              <a:latin typeface="Georgia" panose="02040502050405020303" pitchFamily="18" charset="0"/>
            </a:endParaRPr>
          </a:p>
          <a:p>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8F0EC873-DF80-4DDF-87EE-106F38670165}"/>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AF9EE26C-EBD6-4297-9978-0198248B8007}"/>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Tree>
    <p:extLst>
      <p:ext uri="{BB962C8B-B14F-4D97-AF65-F5344CB8AC3E}">
        <p14:creationId xmlns:p14="http://schemas.microsoft.com/office/powerpoint/2010/main" val="1005570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07558" y="2433413"/>
            <a:ext cx="11033760" cy="921899"/>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200">
              <a:latin typeface="Georgia"/>
            </a:endParaRPr>
          </a:p>
        </p:txBody>
      </p:sp>
      <p:sp>
        <p:nvSpPr>
          <p:cNvPr id="8" name="Title 1">
            <a:extLst>
              <a:ext uri="{FF2B5EF4-FFF2-40B4-BE49-F238E27FC236}">
                <a16:creationId xmlns:a16="http://schemas.microsoft.com/office/drawing/2014/main" id="{E6D5672D-B724-4A45-8B91-F4FDF6F17520}"/>
              </a:ext>
            </a:extLst>
          </p:cNvPr>
          <p:cNvSpPr txBox="1">
            <a:spLocks/>
          </p:cNvSpPr>
          <p:nvPr/>
        </p:nvSpPr>
        <p:spPr>
          <a:xfrm>
            <a:off x="1509607" y="1721242"/>
            <a:ext cx="9187030" cy="326813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latin typeface="Georgia" panose="02040502050405020303" pitchFamily="18" charset="0"/>
              </a:rPr>
              <a:t>The top 10% of American households, as defined by total wealth, now own 84% of all stocks in 2016.</a:t>
            </a:r>
            <a:endParaRPr lang="en-US" sz="4000" i="1" dirty="0">
              <a:latin typeface="Georgia" panose="02040502050405020303" pitchFamily="18" charset="0"/>
            </a:endParaRPr>
          </a:p>
          <a:p>
            <a:endParaRPr lang="en-US" dirty="0">
              <a:latin typeface="Georgia" panose="02040502050405020303" pitchFamily="18" charset="0"/>
            </a:endParaRPr>
          </a:p>
          <a:p>
            <a:r>
              <a:rPr lang="en-US" u="sng" dirty="0">
                <a:latin typeface="Georgia" panose="02040502050405020303" pitchFamily="18" charset="0"/>
              </a:rPr>
              <a:t>Source: According to a recent paper by NYU economist Edward N. Wolff</a:t>
            </a:r>
            <a:r>
              <a:rPr lang="en-US" dirty="0">
                <a:latin typeface="Georgia" panose="02040502050405020303" pitchFamily="18" charset="0"/>
              </a:rPr>
              <a:t>.  Go to </a:t>
            </a:r>
            <a:r>
              <a:rPr lang="en-US" u="sng" dirty="0">
                <a:latin typeface="Georgia" panose="02040502050405020303" pitchFamily="18" charset="0"/>
              </a:rPr>
              <a:t>http://money.com/money/5054009/stock-ownership-10-percent-richest/</a:t>
            </a:r>
            <a:r>
              <a:rPr lang="en-US" i="1" dirty="0">
                <a:latin typeface="Georgia" panose="02040502050405020303" pitchFamily="18" charset="0"/>
              </a:rPr>
              <a:t>.</a:t>
            </a:r>
            <a:endParaRPr lang="en-US" dirty="0">
              <a:latin typeface="Georgia" panose="02040502050405020303" pitchFamily="18" charset="0"/>
            </a:endParaRPr>
          </a:p>
          <a:p>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A27BD0D1-0BD9-40EB-9B89-5D799FCDD711}"/>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9" name="Title 1">
            <a:extLst>
              <a:ext uri="{FF2B5EF4-FFF2-40B4-BE49-F238E27FC236}">
                <a16:creationId xmlns:a16="http://schemas.microsoft.com/office/drawing/2014/main" id="{E9459D1A-975A-432A-A61E-92A8767A9F71}"/>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Tree>
    <p:extLst>
      <p:ext uri="{BB962C8B-B14F-4D97-AF65-F5344CB8AC3E}">
        <p14:creationId xmlns:p14="http://schemas.microsoft.com/office/powerpoint/2010/main" val="158439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397924" y="1578004"/>
            <a:ext cx="10172702" cy="749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b="1" dirty="0">
                <a:latin typeface="Georgia" panose="02040502050405020303" pitchFamily="18" charset="0"/>
              </a:rPr>
              <a:t>Financial Health Baseline Indicators Includes:</a:t>
            </a:r>
            <a:endParaRPr lang="en-US" dirty="0">
              <a:latin typeface="Georgia" panose="02040502050405020303" pitchFamily="18" charset="0"/>
            </a:endParaRPr>
          </a:p>
        </p:txBody>
      </p:sp>
      <p:sp>
        <p:nvSpPr>
          <p:cNvPr id="2" name="Rectangle 1">
            <a:extLst>
              <a:ext uri="{FF2B5EF4-FFF2-40B4-BE49-F238E27FC236}">
                <a16:creationId xmlns:a16="http://schemas.microsoft.com/office/drawing/2014/main" id="{2874D637-2A7C-42D6-B894-CCD0EE6CD7D5}"/>
              </a:ext>
            </a:extLst>
          </p:cNvPr>
          <p:cNvSpPr/>
          <p:nvPr/>
        </p:nvSpPr>
        <p:spPr>
          <a:xfrm>
            <a:off x="1499255" y="2272820"/>
            <a:ext cx="8554590"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
        <p:nvSpPr>
          <p:cNvPr id="7" name="Rectangle 6">
            <a:extLst>
              <a:ext uri="{FF2B5EF4-FFF2-40B4-BE49-F238E27FC236}">
                <a16:creationId xmlns:a16="http://schemas.microsoft.com/office/drawing/2014/main" id="{8467D832-07C1-408D-8D67-400601EFCBF9}"/>
              </a:ext>
            </a:extLst>
          </p:cNvPr>
          <p:cNvSpPr/>
          <p:nvPr/>
        </p:nvSpPr>
        <p:spPr>
          <a:xfrm>
            <a:off x="1499255" y="2974206"/>
            <a:ext cx="9207733"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Household Budget</a:t>
            </a:r>
          </a:p>
        </p:txBody>
      </p:sp>
      <p:sp>
        <p:nvSpPr>
          <p:cNvPr id="9" name="Rectangle 8">
            <a:extLst>
              <a:ext uri="{FF2B5EF4-FFF2-40B4-BE49-F238E27FC236}">
                <a16:creationId xmlns:a16="http://schemas.microsoft.com/office/drawing/2014/main" id="{783FC2C8-80DD-4EBD-98B4-30DCE1E9EF65}"/>
              </a:ext>
            </a:extLst>
          </p:cNvPr>
          <p:cNvSpPr/>
          <p:nvPr/>
        </p:nvSpPr>
        <p:spPr>
          <a:xfrm>
            <a:off x="1499255" y="3642734"/>
            <a:ext cx="9207733"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Emergency Savings Account</a:t>
            </a: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7" name="Rectangle 16">
            <a:extLst>
              <a:ext uri="{FF2B5EF4-FFF2-40B4-BE49-F238E27FC236}">
                <a16:creationId xmlns:a16="http://schemas.microsoft.com/office/drawing/2014/main" id="{1BAE7312-D395-462F-A14D-0924D373A285}"/>
              </a:ext>
            </a:extLst>
          </p:cNvPr>
          <p:cNvSpPr/>
          <p:nvPr/>
        </p:nvSpPr>
        <p:spPr>
          <a:xfrm>
            <a:off x="1479123" y="4405853"/>
            <a:ext cx="9207733"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Debt Freedom Plan</a:t>
            </a:r>
          </a:p>
        </p:txBody>
      </p:sp>
    </p:spTree>
    <p:extLst>
      <p:ext uri="{BB962C8B-B14F-4D97-AF65-F5344CB8AC3E}">
        <p14:creationId xmlns:p14="http://schemas.microsoft.com/office/powerpoint/2010/main" val="30111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397924" y="1578004"/>
            <a:ext cx="10172702" cy="749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b="1" dirty="0">
                <a:latin typeface="Georgia" panose="02040502050405020303" pitchFamily="18" charset="0"/>
              </a:rPr>
              <a:t>Financial Health Baseline Indicators Includes:</a:t>
            </a:r>
            <a:endParaRPr lang="en-US" dirty="0">
              <a:latin typeface="Georgia" panose="02040502050405020303" pitchFamily="18" charset="0"/>
            </a:endParaRPr>
          </a:p>
        </p:txBody>
      </p:sp>
      <p:sp>
        <p:nvSpPr>
          <p:cNvPr id="12" name="Rectangle 11">
            <a:extLst>
              <a:ext uri="{FF2B5EF4-FFF2-40B4-BE49-F238E27FC236}">
                <a16:creationId xmlns:a16="http://schemas.microsoft.com/office/drawing/2014/main" id="{A8B44261-7F0D-4740-AD7B-6F92EEC61EE3}"/>
              </a:ext>
            </a:extLst>
          </p:cNvPr>
          <p:cNvSpPr/>
          <p:nvPr/>
        </p:nvSpPr>
        <p:spPr>
          <a:xfrm>
            <a:off x="1499255" y="3230634"/>
            <a:ext cx="9274845"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Wills</a:t>
            </a:r>
          </a:p>
        </p:txBody>
      </p:sp>
      <p:sp>
        <p:nvSpPr>
          <p:cNvPr id="13" name="Rectangle 12">
            <a:extLst>
              <a:ext uri="{FF2B5EF4-FFF2-40B4-BE49-F238E27FC236}">
                <a16:creationId xmlns:a16="http://schemas.microsoft.com/office/drawing/2014/main" id="{9994B96A-593B-492C-BE06-F441A66AC60F}"/>
              </a:ext>
            </a:extLst>
          </p:cNvPr>
          <p:cNvSpPr/>
          <p:nvPr/>
        </p:nvSpPr>
        <p:spPr>
          <a:xfrm>
            <a:off x="1499254" y="4089579"/>
            <a:ext cx="9274845"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Investments</a:t>
            </a: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7" name="Rectangle 16">
            <a:extLst>
              <a:ext uri="{FF2B5EF4-FFF2-40B4-BE49-F238E27FC236}">
                <a16:creationId xmlns:a16="http://schemas.microsoft.com/office/drawing/2014/main" id="{730FB4A7-051A-4617-BF14-FC39B112AEBF}"/>
              </a:ext>
            </a:extLst>
          </p:cNvPr>
          <p:cNvSpPr/>
          <p:nvPr/>
        </p:nvSpPr>
        <p:spPr>
          <a:xfrm>
            <a:off x="1499255" y="5006427"/>
            <a:ext cx="9207733"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Net Worth</a:t>
            </a:r>
          </a:p>
        </p:txBody>
      </p:sp>
      <p:sp>
        <p:nvSpPr>
          <p:cNvPr id="18" name="Rectangle 17">
            <a:extLst>
              <a:ext uri="{FF2B5EF4-FFF2-40B4-BE49-F238E27FC236}">
                <a16:creationId xmlns:a16="http://schemas.microsoft.com/office/drawing/2014/main" id="{D76DF79D-E5AC-4FE2-9577-0DCB2881B51D}"/>
              </a:ext>
            </a:extLst>
          </p:cNvPr>
          <p:cNvSpPr/>
          <p:nvPr/>
        </p:nvSpPr>
        <p:spPr>
          <a:xfrm>
            <a:off x="1499255" y="2371689"/>
            <a:ext cx="9207733" cy="547137"/>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800" dirty="0">
                <a:latin typeface="Georgia" panose="02040502050405020303" pitchFamily="18" charset="0"/>
                <a:ea typeface="Calibri" panose="020F0502020204030204" pitchFamily="34" charset="0"/>
                <a:cs typeface="Times New Roman" panose="02020603050405020304" pitchFamily="18" charset="0"/>
              </a:rPr>
              <a:t>Life Insurance</a:t>
            </a:r>
          </a:p>
        </p:txBody>
      </p:sp>
    </p:spTree>
    <p:extLst>
      <p:ext uri="{BB962C8B-B14F-4D97-AF65-F5344CB8AC3E}">
        <p14:creationId xmlns:p14="http://schemas.microsoft.com/office/powerpoint/2010/main" val="39084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1. Credit Report</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3842042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2" name="Rectangle 1">
            <a:extLst>
              <a:ext uri="{FF2B5EF4-FFF2-40B4-BE49-F238E27FC236}">
                <a16:creationId xmlns:a16="http://schemas.microsoft.com/office/drawing/2014/main" id="{2874D637-2A7C-42D6-B894-CCD0EE6CD7D5}"/>
              </a:ext>
            </a:extLst>
          </p:cNvPr>
          <p:cNvSpPr/>
          <p:nvPr/>
        </p:nvSpPr>
        <p:spPr>
          <a:xfrm>
            <a:off x="1104242" y="1981543"/>
            <a:ext cx="8554590" cy="482120"/>
          </a:xfrm>
          <a:prstGeom prst="rect">
            <a:avLst/>
          </a:prstGeom>
        </p:spPr>
        <p:txBody>
          <a:bodyPr wrap="square">
            <a:spAutoFit/>
          </a:bodyPr>
          <a:lstStyle/>
          <a:p>
            <a:pPr marL="457200" marR="0" lvl="0" indent="-457200">
              <a:lnSpc>
                <a:spcPct val="115000"/>
              </a:lnSpc>
              <a:spcBef>
                <a:spcPts val="0"/>
              </a:spcBef>
              <a:spcAft>
                <a:spcPts val="0"/>
              </a:spcAft>
              <a:buFont typeface="+mj-lt"/>
              <a:buAutoNum type="arabicPeriod"/>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6" name="TextBox 15">
            <a:extLst>
              <a:ext uri="{FF2B5EF4-FFF2-40B4-BE49-F238E27FC236}">
                <a16:creationId xmlns:a16="http://schemas.microsoft.com/office/drawing/2014/main" id="{6C0EF02B-ABA0-4B14-8624-E9F1EF61F4FD}"/>
              </a:ext>
            </a:extLst>
          </p:cNvPr>
          <p:cNvSpPr txBox="1"/>
          <p:nvPr/>
        </p:nvSpPr>
        <p:spPr>
          <a:xfrm>
            <a:off x="1635852" y="2670496"/>
            <a:ext cx="8951053" cy="703206"/>
          </a:xfrm>
          <a:prstGeom prst="rect">
            <a:avLst/>
          </a:prstGeom>
          <a:noFill/>
        </p:spPr>
        <p:txBody>
          <a:bodyPr wrap="square">
            <a:spAutoFit/>
          </a:bodyPr>
          <a:lstStyle/>
          <a:p>
            <a:pPr marL="285750" marR="0" indent="-285750">
              <a:lnSpc>
                <a:spcPct val="115000"/>
              </a:lnSpc>
              <a:spcBef>
                <a:spcPts val="0"/>
              </a:spcBef>
              <a:spcAft>
                <a:spcPts val="600"/>
              </a:spcAft>
              <a:buFont typeface="Wingdings" panose="05000000000000000000" pitchFamily="2" charset="2"/>
              <a:buChar char="Ø"/>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Credit reports contain information about your bill payment history, loans, current debt, and other financial information. </a:t>
            </a: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2CD5986-10F8-465D-BD10-12F82DB4E51E}"/>
              </a:ext>
            </a:extLst>
          </p:cNvPr>
          <p:cNvSpPr txBox="1"/>
          <p:nvPr/>
        </p:nvSpPr>
        <p:spPr>
          <a:xfrm>
            <a:off x="1635852" y="3659242"/>
            <a:ext cx="8951054" cy="646331"/>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Credit reports </a:t>
            </a: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Times New Roman" panose="02020603050405020304" pitchFamily="18" charset="0"/>
              </a:rPr>
              <a:t>show where you work and live and whether you've been sued, arrested, or filed for bankruptcy. </a:t>
            </a:r>
            <a:endParaRPr lang="en-US" dirty="0"/>
          </a:p>
        </p:txBody>
      </p:sp>
      <p:sp>
        <p:nvSpPr>
          <p:cNvPr id="21" name="Subtitle 2">
            <a:extLst>
              <a:ext uri="{FF2B5EF4-FFF2-40B4-BE49-F238E27FC236}">
                <a16:creationId xmlns:a16="http://schemas.microsoft.com/office/drawing/2014/main" id="{08DB00CD-BCEB-4D20-B641-F103217ACF58}"/>
              </a:ext>
            </a:extLst>
          </p:cNvPr>
          <p:cNvSpPr txBox="1">
            <a:spLocks/>
          </p:cNvSpPr>
          <p:nvPr/>
        </p:nvSpPr>
        <p:spPr>
          <a:xfrm>
            <a:off x="2195956" y="1270452"/>
            <a:ext cx="7462876" cy="749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Includes:</a:t>
            </a:r>
            <a:endParaRPr lang="en-US" dirty="0">
              <a:latin typeface="Georgia" panose="02040502050405020303" pitchFamily="18" charset="0"/>
            </a:endParaRPr>
          </a:p>
        </p:txBody>
      </p:sp>
    </p:spTree>
    <p:extLst>
      <p:ext uri="{BB962C8B-B14F-4D97-AF65-F5344CB8AC3E}">
        <p14:creationId xmlns:p14="http://schemas.microsoft.com/office/powerpoint/2010/main" val="202756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9" name="TextBox 18">
            <a:extLst>
              <a:ext uri="{FF2B5EF4-FFF2-40B4-BE49-F238E27FC236}">
                <a16:creationId xmlns:a16="http://schemas.microsoft.com/office/drawing/2014/main" id="{8C07A859-3ACA-4CCC-AD14-16D6522903ED}"/>
              </a:ext>
            </a:extLst>
          </p:cNvPr>
          <p:cNvSpPr txBox="1"/>
          <p:nvPr/>
        </p:nvSpPr>
        <p:spPr>
          <a:xfrm>
            <a:off x="1528816" y="2501868"/>
            <a:ext cx="9108347" cy="703206"/>
          </a:xfrm>
          <a:prstGeom prst="rect">
            <a:avLst/>
          </a:prstGeom>
          <a:noFill/>
        </p:spPr>
        <p:txBody>
          <a:bodyPr wrap="square">
            <a:spAutoFit/>
          </a:bodyPr>
          <a:lstStyle/>
          <a:p>
            <a:pPr marL="285750" marR="0" indent="-285750">
              <a:lnSpc>
                <a:spcPct val="115000"/>
              </a:lnSpc>
              <a:spcBef>
                <a:spcPts val="0"/>
              </a:spcBef>
              <a:spcAft>
                <a:spcPts val="600"/>
              </a:spcAft>
              <a:buFont typeface="Wingdings" panose="05000000000000000000" pitchFamily="2" charset="2"/>
              <a:buChar char="Ø"/>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Credit reports help lenders decide whether to extend you credit; approve a loan, and/or determine the interest rate you will be charged. </a:t>
            </a:r>
            <a:endParaRPr lang="en-US" sz="16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8A3C911-2463-4D0C-9240-AF2B699362D3}"/>
              </a:ext>
            </a:extLst>
          </p:cNvPr>
          <p:cNvSpPr txBox="1"/>
          <p:nvPr/>
        </p:nvSpPr>
        <p:spPr>
          <a:xfrm>
            <a:off x="1528815" y="3682040"/>
            <a:ext cx="9108347" cy="646331"/>
          </a:xfrm>
          <a:prstGeom prst="rect">
            <a:avLst/>
          </a:prstGeom>
          <a:noFill/>
        </p:spPr>
        <p:txBody>
          <a:bodyPr wrap="square">
            <a:spAutoFit/>
          </a:bodyPr>
          <a:lstStyle/>
          <a:p>
            <a:pPr marL="285750" indent="-285750">
              <a:buFont typeface="Wingdings" panose="05000000000000000000" pitchFamily="2" charset="2"/>
              <a:buChar char="Ø"/>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Times New Roman" panose="02020603050405020304" pitchFamily="18" charset="0"/>
              </a:rPr>
              <a:t>Prospective employers, insurers, and rental property owners may also look at your credit report.</a:t>
            </a:r>
            <a:endParaRPr lang="en-US" dirty="0"/>
          </a:p>
        </p:txBody>
      </p:sp>
      <p:sp>
        <p:nvSpPr>
          <p:cNvPr id="11" name="Rectangle 10">
            <a:extLst>
              <a:ext uri="{FF2B5EF4-FFF2-40B4-BE49-F238E27FC236}">
                <a16:creationId xmlns:a16="http://schemas.microsoft.com/office/drawing/2014/main" id="{5F742D41-7AE6-4073-B588-5DF22DE53BED}"/>
              </a:ext>
            </a:extLst>
          </p:cNvPr>
          <p:cNvSpPr/>
          <p:nvPr/>
        </p:nvSpPr>
        <p:spPr>
          <a:xfrm>
            <a:off x="1104242" y="1981543"/>
            <a:ext cx="8554590" cy="482120"/>
          </a:xfrm>
          <a:prstGeom prst="rect">
            <a:avLst/>
          </a:prstGeom>
        </p:spPr>
        <p:txBody>
          <a:bodyPr wrap="square">
            <a:spAutoFit/>
          </a:bodyPr>
          <a:lstStyle/>
          <a:p>
            <a:pPr marL="457200" marR="0" lvl="0" indent="-457200">
              <a:lnSpc>
                <a:spcPct val="115000"/>
              </a:lnSpc>
              <a:spcBef>
                <a:spcPts val="0"/>
              </a:spcBef>
              <a:spcAft>
                <a:spcPts val="0"/>
              </a:spcAft>
              <a:buFont typeface="+mj-lt"/>
              <a:buAutoNum type="arabicPeriod"/>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Tree>
    <p:extLst>
      <p:ext uri="{BB962C8B-B14F-4D97-AF65-F5344CB8AC3E}">
        <p14:creationId xmlns:p14="http://schemas.microsoft.com/office/powerpoint/2010/main" val="153006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9" name="TextBox 8">
            <a:extLst>
              <a:ext uri="{FF2B5EF4-FFF2-40B4-BE49-F238E27FC236}">
                <a16:creationId xmlns:a16="http://schemas.microsoft.com/office/drawing/2014/main" id="{E1304241-5936-49A8-A602-701DDFB0921F}"/>
              </a:ext>
            </a:extLst>
          </p:cNvPr>
          <p:cNvSpPr txBox="1"/>
          <p:nvPr/>
        </p:nvSpPr>
        <p:spPr>
          <a:xfrm>
            <a:off x="1386280" y="2501868"/>
            <a:ext cx="9183847" cy="1021755"/>
          </a:xfrm>
          <a:prstGeom prst="rect">
            <a:avLst/>
          </a:prstGeom>
          <a:noFill/>
        </p:spPr>
        <p:txBody>
          <a:bodyPr wrap="square">
            <a:spAutoFit/>
          </a:bodyPr>
          <a:lstStyle/>
          <a:p>
            <a:pPr marL="342900" marR="0" indent="-342900">
              <a:lnSpc>
                <a:spcPct val="115000"/>
              </a:lnSpc>
              <a:spcBef>
                <a:spcPts val="0"/>
              </a:spcBef>
              <a:spcAft>
                <a:spcPts val="600"/>
              </a:spcAft>
              <a:buFont typeface="Wingdings" panose="05000000000000000000" pitchFamily="2" charset="2"/>
              <a:buChar char="Ø"/>
            </a:pPr>
            <a:r>
              <a:rPr lang="en-US"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It's important to check your credit report regularly to ensure that your personal information and financial accounts are being accurately reported and that no fraudulent accounts have been opened in your name.  </a:t>
            </a:r>
            <a:endParaRPr lang="en-US"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2187C92-2112-43AA-BA6E-1151517A76B0}"/>
              </a:ext>
            </a:extLst>
          </p:cNvPr>
          <p:cNvSpPr txBox="1"/>
          <p:nvPr/>
        </p:nvSpPr>
        <p:spPr>
          <a:xfrm>
            <a:off x="1386280" y="3864424"/>
            <a:ext cx="9183846" cy="369332"/>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We recommend that you set a credit score goal of at least 700.</a:t>
            </a:r>
            <a:endParaRPr lang="en-US" dirty="0"/>
          </a:p>
        </p:txBody>
      </p:sp>
      <p:sp>
        <p:nvSpPr>
          <p:cNvPr id="12" name="Rectangle 11">
            <a:extLst>
              <a:ext uri="{FF2B5EF4-FFF2-40B4-BE49-F238E27FC236}">
                <a16:creationId xmlns:a16="http://schemas.microsoft.com/office/drawing/2014/main" id="{4E24AFCF-2546-461E-9758-3204CA3DE6E1}"/>
              </a:ext>
            </a:extLst>
          </p:cNvPr>
          <p:cNvSpPr/>
          <p:nvPr/>
        </p:nvSpPr>
        <p:spPr>
          <a:xfrm>
            <a:off x="1104242" y="1849348"/>
            <a:ext cx="8554590" cy="482120"/>
          </a:xfrm>
          <a:prstGeom prst="rect">
            <a:avLst/>
          </a:prstGeom>
        </p:spPr>
        <p:txBody>
          <a:bodyPr wrap="square">
            <a:spAutoFit/>
          </a:bodyPr>
          <a:lstStyle/>
          <a:p>
            <a:pPr marL="457200" marR="0" lvl="0" indent="-457200">
              <a:lnSpc>
                <a:spcPct val="115000"/>
              </a:lnSpc>
              <a:spcBef>
                <a:spcPts val="0"/>
              </a:spcBef>
              <a:spcAft>
                <a:spcPts val="0"/>
              </a:spcAft>
              <a:buFont typeface="+mj-lt"/>
              <a:buAutoNum type="arabicPeriod"/>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Tree>
    <p:extLst>
      <p:ext uri="{BB962C8B-B14F-4D97-AF65-F5344CB8AC3E}">
        <p14:creationId xmlns:p14="http://schemas.microsoft.com/office/powerpoint/2010/main" val="11514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2" name="TextBox 11">
            <a:extLst>
              <a:ext uri="{FF2B5EF4-FFF2-40B4-BE49-F238E27FC236}">
                <a16:creationId xmlns:a16="http://schemas.microsoft.com/office/drawing/2014/main" id="{FF16E4CC-8071-4359-95F0-7CC35B4B187D}"/>
              </a:ext>
            </a:extLst>
          </p:cNvPr>
          <p:cNvSpPr txBox="1"/>
          <p:nvPr/>
        </p:nvSpPr>
        <p:spPr>
          <a:xfrm>
            <a:off x="1104242" y="2317202"/>
            <a:ext cx="6094602" cy="400110"/>
          </a:xfrm>
          <a:prstGeom prst="rect">
            <a:avLst/>
          </a:prstGeom>
          <a:noFill/>
        </p:spPr>
        <p:txBody>
          <a:bodyPr wrap="square">
            <a:spAutoFit/>
          </a:bodyPr>
          <a:lstStyle/>
          <a:p>
            <a:pPr algn="l"/>
            <a:r>
              <a:rPr lang="en-US" sz="2000" b="0" i="0" dirty="0">
                <a:solidFill>
                  <a:srgbClr val="101820"/>
                </a:solidFill>
                <a:effectLst/>
                <a:latin typeface="Georgia" panose="02040502050405020303" pitchFamily="18" charset="0"/>
              </a:rPr>
              <a:t>How do I get a copy of my credit reports?</a:t>
            </a:r>
          </a:p>
        </p:txBody>
      </p:sp>
      <p:sp>
        <p:nvSpPr>
          <p:cNvPr id="10" name="TextBox 9">
            <a:extLst>
              <a:ext uri="{FF2B5EF4-FFF2-40B4-BE49-F238E27FC236}">
                <a16:creationId xmlns:a16="http://schemas.microsoft.com/office/drawing/2014/main" id="{98F0411E-4A64-4215-9046-8C512CF2287A}"/>
              </a:ext>
            </a:extLst>
          </p:cNvPr>
          <p:cNvSpPr txBox="1"/>
          <p:nvPr/>
        </p:nvSpPr>
        <p:spPr>
          <a:xfrm>
            <a:off x="1104242" y="2948217"/>
            <a:ext cx="9096771" cy="1323439"/>
          </a:xfrm>
          <a:prstGeom prst="rect">
            <a:avLst/>
          </a:prstGeom>
          <a:noFill/>
        </p:spPr>
        <p:txBody>
          <a:bodyPr wrap="square">
            <a:spAutoFit/>
          </a:bodyPr>
          <a:lstStyle/>
          <a:p>
            <a:pPr algn="l"/>
            <a:r>
              <a:rPr lang="en-US" sz="2000" b="0" i="0" dirty="0">
                <a:solidFill>
                  <a:srgbClr val="101820"/>
                </a:solidFill>
                <a:effectLst/>
                <a:latin typeface="Georgia" panose="02040502050405020303" pitchFamily="18" charset="0"/>
              </a:rPr>
              <a:t>You can request and review your free report through one of the following ways:</a:t>
            </a:r>
          </a:p>
          <a:p>
            <a:pPr marL="342900" indent="-342900" algn="l">
              <a:buFont typeface="Wingdings" panose="05000000000000000000" pitchFamily="2" charset="2"/>
              <a:buChar char="Ø"/>
            </a:pPr>
            <a:r>
              <a:rPr lang="en-US" sz="2000" b="1" i="0" dirty="0">
                <a:solidFill>
                  <a:srgbClr val="101820"/>
                </a:solidFill>
                <a:effectLst/>
                <a:latin typeface="Georgia" panose="02040502050405020303" pitchFamily="18" charset="0"/>
              </a:rPr>
              <a:t>Online</a:t>
            </a:r>
            <a:r>
              <a:rPr lang="en-US" sz="2000" b="0" i="0" dirty="0">
                <a:solidFill>
                  <a:srgbClr val="101820"/>
                </a:solidFill>
                <a:effectLst/>
                <a:latin typeface="Georgia" panose="02040502050405020303" pitchFamily="18" charset="0"/>
              </a:rPr>
              <a:t>: Visit  </a:t>
            </a:r>
            <a:r>
              <a:rPr lang="en-US" sz="2000" b="0" i="0" u="none" strike="noStrike" dirty="0">
                <a:solidFill>
                  <a:srgbClr val="257675"/>
                </a:solidFill>
                <a:effectLst/>
                <a:latin typeface="Georgia" panose="02040502050405020303" pitchFamily="18" charset="0"/>
                <a:hlinkClick r:id="rId3"/>
              </a:rPr>
              <a:t>AnnualCreditReport.com </a:t>
            </a:r>
            <a:endParaRPr lang="en-US" sz="2000" b="0" i="0" dirty="0">
              <a:solidFill>
                <a:srgbClr val="101820"/>
              </a:solidFill>
              <a:effectLst/>
              <a:latin typeface="Georgia" panose="02040502050405020303" pitchFamily="18" charset="0"/>
            </a:endParaRPr>
          </a:p>
          <a:p>
            <a:pPr marL="342900" indent="-342900" algn="l">
              <a:buFont typeface="Wingdings" panose="05000000000000000000" pitchFamily="2" charset="2"/>
              <a:buChar char="Ø"/>
            </a:pPr>
            <a:r>
              <a:rPr lang="en-US" sz="2000" b="1" i="0" dirty="0">
                <a:solidFill>
                  <a:srgbClr val="101820"/>
                </a:solidFill>
                <a:effectLst/>
                <a:latin typeface="Georgia" panose="02040502050405020303" pitchFamily="18" charset="0"/>
              </a:rPr>
              <a:t>Phone</a:t>
            </a:r>
            <a:r>
              <a:rPr lang="en-US" sz="2000" b="0" i="0" dirty="0">
                <a:solidFill>
                  <a:srgbClr val="101820"/>
                </a:solidFill>
                <a:effectLst/>
                <a:latin typeface="Georgia" panose="02040502050405020303" pitchFamily="18" charset="0"/>
              </a:rPr>
              <a:t>: Call (877) 322-8228</a:t>
            </a:r>
          </a:p>
          <a:p>
            <a:pPr marL="342900" indent="-342900" algn="l">
              <a:buFont typeface="Wingdings" panose="05000000000000000000" pitchFamily="2" charset="2"/>
              <a:buChar char="Ø"/>
            </a:pPr>
            <a:r>
              <a:rPr lang="en-US" sz="2000" b="1" i="0" dirty="0">
                <a:solidFill>
                  <a:srgbClr val="101820"/>
                </a:solidFill>
                <a:effectLst/>
                <a:latin typeface="Georgia" panose="02040502050405020303" pitchFamily="18" charset="0"/>
              </a:rPr>
              <a:t>Mail</a:t>
            </a:r>
            <a:r>
              <a:rPr lang="en-US" sz="2000" b="0" i="0" dirty="0">
                <a:solidFill>
                  <a:srgbClr val="101820"/>
                </a:solidFill>
                <a:effectLst/>
                <a:latin typeface="Georgia" panose="02040502050405020303" pitchFamily="18" charset="0"/>
              </a:rPr>
              <a:t>: Download and complete the </a:t>
            </a:r>
            <a:r>
              <a:rPr lang="en-US" sz="2000" b="0" i="0" u="none" strike="noStrike" dirty="0">
                <a:solidFill>
                  <a:srgbClr val="257675"/>
                </a:solidFill>
                <a:effectLst/>
                <a:latin typeface="Georgia" panose="02040502050405020303" pitchFamily="18" charset="0"/>
                <a:hlinkClick r:id="rId4"/>
              </a:rPr>
              <a:t>Annual Credit Report Request form</a:t>
            </a:r>
            <a:endParaRPr lang="en-US" sz="2000" b="0" i="0" dirty="0">
              <a:solidFill>
                <a:srgbClr val="101820"/>
              </a:solidFill>
              <a:effectLst/>
              <a:latin typeface="Georgia" panose="02040502050405020303" pitchFamily="18" charset="0"/>
            </a:endParaRPr>
          </a:p>
        </p:txBody>
      </p:sp>
      <p:sp>
        <p:nvSpPr>
          <p:cNvPr id="17" name="TextBox 16">
            <a:extLst>
              <a:ext uri="{FF2B5EF4-FFF2-40B4-BE49-F238E27FC236}">
                <a16:creationId xmlns:a16="http://schemas.microsoft.com/office/drawing/2014/main" id="{973EB27C-65B4-4CA0-82B5-460DCFF09307}"/>
              </a:ext>
            </a:extLst>
          </p:cNvPr>
          <p:cNvSpPr txBox="1"/>
          <p:nvPr/>
        </p:nvSpPr>
        <p:spPr>
          <a:xfrm>
            <a:off x="1104242" y="4578888"/>
            <a:ext cx="6094602" cy="1200329"/>
          </a:xfrm>
          <a:prstGeom prst="rect">
            <a:avLst/>
          </a:prstGeom>
          <a:noFill/>
        </p:spPr>
        <p:txBody>
          <a:bodyPr wrap="square">
            <a:spAutoFit/>
          </a:bodyPr>
          <a:lstStyle/>
          <a:p>
            <a:pPr algn="l"/>
            <a:r>
              <a:rPr lang="en-US" b="0" i="0" dirty="0">
                <a:solidFill>
                  <a:srgbClr val="101820"/>
                </a:solidFill>
                <a:effectLst/>
                <a:latin typeface="Georgia" panose="02040502050405020303" pitchFamily="18" charset="0"/>
              </a:rPr>
              <a:t>Mail the completed form to: </a:t>
            </a:r>
          </a:p>
          <a:p>
            <a:pPr lvl="1"/>
            <a:r>
              <a:rPr lang="en-US" b="0" i="0" dirty="0">
                <a:solidFill>
                  <a:srgbClr val="101820"/>
                </a:solidFill>
                <a:effectLst/>
                <a:latin typeface="Georgia" panose="02040502050405020303" pitchFamily="18" charset="0"/>
              </a:rPr>
              <a:t>Annual Credit Report Request Service</a:t>
            </a:r>
            <a:br>
              <a:rPr lang="en-US" dirty="0">
                <a:latin typeface="Georgia" panose="02040502050405020303" pitchFamily="18" charset="0"/>
              </a:rPr>
            </a:br>
            <a:r>
              <a:rPr lang="en-US" b="0" i="0" dirty="0">
                <a:solidFill>
                  <a:srgbClr val="101820"/>
                </a:solidFill>
                <a:effectLst/>
                <a:latin typeface="Georgia" panose="02040502050405020303" pitchFamily="18" charset="0"/>
              </a:rPr>
              <a:t>P.O. Box 105281</a:t>
            </a:r>
            <a:br>
              <a:rPr lang="en-US" dirty="0">
                <a:latin typeface="Georgia" panose="02040502050405020303" pitchFamily="18" charset="0"/>
              </a:rPr>
            </a:br>
            <a:r>
              <a:rPr lang="en-US" b="0" i="0" dirty="0">
                <a:solidFill>
                  <a:srgbClr val="101820"/>
                </a:solidFill>
                <a:effectLst/>
                <a:latin typeface="Georgia" panose="02040502050405020303" pitchFamily="18" charset="0"/>
              </a:rPr>
              <a:t>Atlanta, GA 30348-5281</a:t>
            </a:r>
            <a:endParaRPr lang="en-US" dirty="0">
              <a:latin typeface="Georgia" panose="02040502050405020303" pitchFamily="18" charset="0"/>
            </a:endParaRPr>
          </a:p>
        </p:txBody>
      </p:sp>
      <p:sp>
        <p:nvSpPr>
          <p:cNvPr id="18" name="Rectangle 17">
            <a:extLst>
              <a:ext uri="{FF2B5EF4-FFF2-40B4-BE49-F238E27FC236}">
                <a16:creationId xmlns:a16="http://schemas.microsoft.com/office/drawing/2014/main" id="{6761DB00-5CC6-4A72-891C-246FB62DB75F}"/>
              </a:ext>
            </a:extLst>
          </p:cNvPr>
          <p:cNvSpPr/>
          <p:nvPr/>
        </p:nvSpPr>
        <p:spPr>
          <a:xfrm>
            <a:off x="1104242" y="1669291"/>
            <a:ext cx="8554590" cy="482120"/>
          </a:xfrm>
          <a:prstGeom prst="rect">
            <a:avLst/>
          </a:prstGeom>
        </p:spPr>
        <p:txBody>
          <a:bodyPr wrap="square">
            <a:spAutoFit/>
          </a:bodyPr>
          <a:lstStyle/>
          <a:p>
            <a:pPr marL="457200" marR="0" lvl="0" indent="-457200">
              <a:lnSpc>
                <a:spcPct val="115000"/>
              </a:lnSpc>
              <a:spcBef>
                <a:spcPts val="0"/>
              </a:spcBef>
              <a:spcAft>
                <a:spcPts val="0"/>
              </a:spcAft>
              <a:buFont typeface="+mj-lt"/>
              <a:buAutoNum type="arabicPeriod"/>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Tree>
    <p:extLst>
      <p:ext uri="{BB962C8B-B14F-4D97-AF65-F5344CB8AC3E}">
        <p14:creationId xmlns:p14="http://schemas.microsoft.com/office/powerpoint/2010/main" val="227138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3" name="TextBox 12">
            <a:extLst>
              <a:ext uri="{FF2B5EF4-FFF2-40B4-BE49-F238E27FC236}">
                <a16:creationId xmlns:a16="http://schemas.microsoft.com/office/drawing/2014/main" id="{1E0FA961-4F8B-4EC3-A73B-80C0F278397C}"/>
              </a:ext>
            </a:extLst>
          </p:cNvPr>
          <p:cNvSpPr txBox="1"/>
          <p:nvPr/>
        </p:nvSpPr>
        <p:spPr>
          <a:xfrm>
            <a:off x="1540427" y="2482556"/>
            <a:ext cx="7933888" cy="2308324"/>
          </a:xfrm>
          <a:prstGeom prst="rect">
            <a:avLst/>
          </a:prstGeom>
          <a:noFill/>
        </p:spPr>
        <p:txBody>
          <a:bodyPr wrap="square">
            <a:spAutoFit/>
          </a:bodyPr>
          <a:lstStyle/>
          <a:p>
            <a:pPr marL="285750" indent="-285750">
              <a:buFont typeface="Wingdings" panose="05000000000000000000" pitchFamily="2" charset="2"/>
              <a:buChar char="Ø"/>
            </a:pPr>
            <a:r>
              <a:rPr lang="en-US" sz="2400" b="0" i="0" dirty="0">
                <a:solidFill>
                  <a:srgbClr val="101820"/>
                </a:solidFill>
                <a:effectLst/>
                <a:latin typeface="Georgia" panose="02040502050405020303" pitchFamily="18" charset="0"/>
              </a:rPr>
              <a:t>You are entitled to a free credit report every 12 months from each of the three major consumer reporting companies:</a:t>
            </a:r>
          </a:p>
          <a:p>
            <a:pPr marL="742950" lvl="1" indent="-285750">
              <a:buFont typeface="Wingdings" panose="05000000000000000000" pitchFamily="2" charset="2"/>
              <a:buChar char="ü"/>
            </a:pPr>
            <a:r>
              <a:rPr lang="en-US" sz="2400" b="1" i="0" dirty="0">
                <a:solidFill>
                  <a:srgbClr val="101820"/>
                </a:solidFill>
                <a:effectLst/>
                <a:latin typeface="Georgia" panose="02040502050405020303" pitchFamily="18" charset="0"/>
              </a:rPr>
              <a:t>Equifax</a:t>
            </a:r>
          </a:p>
          <a:p>
            <a:pPr marL="742950" lvl="1" indent="-285750">
              <a:buFont typeface="Wingdings" panose="05000000000000000000" pitchFamily="2" charset="2"/>
              <a:buChar char="ü"/>
            </a:pPr>
            <a:r>
              <a:rPr lang="en-US" sz="2400" b="1" i="0" dirty="0">
                <a:solidFill>
                  <a:srgbClr val="101820"/>
                </a:solidFill>
                <a:effectLst/>
                <a:latin typeface="Georgia" panose="02040502050405020303" pitchFamily="18" charset="0"/>
              </a:rPr>
              <a:t>Experian</a:t>
            </a:r>
          </a:p>
          <a:p>
            <a:pPr marL="742950" lvl="1" indent="-285750">
              <a:buFont typeface="Wingdings" panose="05000000000000000000" pitchFamily="2" charset="2"/>
              <a:buChar char="ü"/>
            </a:pPr>
            <a:r>
              <a:rPr lang="en-US" sz="2400" b="1" i="0" dirty="0">
                <a:solidFill>
                  <a:srgbClr val="101820"/>
                </a:solidFill>
                <a:effectLst/>
                <a:latin typeface="Georgia" panose="02040502050405020303" pitchFamily="18" charset="0"/>
              </a:rPr>
              <a:t>TransUnion</a:t>
            </a:r>
            <a:endParaRPr lang="en-US" sz="2400" b="1" dirty="0">
              <a:latin typeface="Georgia" panose="02040502050405020303" pitchFamily="18" charset="0"/>
            </a:endParaRPr>
          </a:p>
        </p:txBody>
      </p:sp>
      <p:sp>
        <p:nvSpPr>
          <p:cNvPr id="17" name="Rectangle 16">
            <a:extLst>
              <a:ext uri="{FF2B5EF4-FFF2-40B4-BE49-F238E27FC236}">
                <a16:creationId xmlns:a16="http://schemas.microsoft.com/office/drawing/2014/main" id="{FCA10418-904B-42E9-BF00-95FEC64FE8EB}"/>
              </a:ext>
            </a:extLst>
          </p:cNvPr>
          <p:cNvSpPr/>
          <p:nvPr/>
        </p:nvSpPr>
        <p:spPr>
          <a:xfrm>
            <a:off x="1104242" y="1669291"/>
            <a:ext cx="8554590" cy="482120"/>
          </a:xfrm>
          <a:prstGeom prst="rect">
            <a:avLst/>
          </a:prstGeom>
        </p:spPr>
        <p:txBody>
          <a:bodyPr wrap="square">
            <a:spAutoFit/>
          </a:bodyPr>
          <a:lstStyle/>
          <a:p>
            <a:pPr marL="457200" marR="0" lvl="0" indent="-457200">
              <a:lnSpc>
                <a:spcPct val="115000"/>
              </a:lnSpc>
              <a:spcBef>
                <a:spcPts val="0"/>
              </a:spcBef>
              <a:spcAft>
                <a:spcPts val="0"/>
              </a:spcAft>
              <a:buFont typeface="+mj-lt"/>
              <a:buAutoNum type="arabicPeriod"/>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Tree>
    <p:extLst>
      <p:ext uri="{BB962C8B-B14F-4D97-AF65-F5344CB8AC3E}">
        <p14:creationId xmlns:p14="http://schemas.microsoft.com/office/powerpoint/2010/main" val="1829639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40E5C212-D645-4B12-B5A1-D0D9C07B8DC8}"/>
              </a:ext>
            </a:extLst>
          </p:cNvPr>
          <p:cNvSpPr txBox="1">
            <a:spLocks/>
          </p:cNvSpPr>
          <p:nvPr/>
        </p:nvSpPr>
        <p:spPr>
          <a:xfrm>
            <a:off x="1567028" y="1125208"/>
            <a:ext cx="9057939" cy="9676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3600" b="0" i="1"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Welcome To</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8" name="TextBox 7">
            <a:extLst>
              <a:ext uri="{FF2B5EF4-FFF2-40B4-BE49-F238E27FC236}">
                <a16:creationId xmlns:a16="http://schemas.microsoft.com/office/drawing/2014/main" id="{0E23A9EC-705E-46FA-9D23-5CD41FEA277B}"/>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10" name="Rectangle 9">
            <a:extLst>
              <a:ext uri="{FF2B5EF4-FFF2-40B4-BE49-F238E27FC236}">
                <a16:creationId xmlns:a16="http://schemas.microsoft.com/office/drawing/2014/main" id="{378ADD87-1B9A-4C05-A591-883EF814C47C}"/>
              </a:ext>
            </a:extLst>
          </p:cNvPr>
          <p:cNvSpPr/>
          <p:nvPr/>
        </p:nvSpPr>
        <p:spPr>
          <a:xfrm>
            <a:off x="637475" y="2411125"/>
            <a:ext cx="10917043" cy="203575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mn-cs"/>
              </a:rPr>
              <a:t>GFS 500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mn-cs"/>
              </a:rPr>
              <a:t>Build Family Financial Health &amp; Wealth</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mn-cs"/>
              </a:rPr>
              <a:t>Series</a:t>
            </a:r>
            <a:endPar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mn-cs"/>
            </a:endParaRPr>
          </a:p>
        </p:txBody>
      </p:sp>
    </p:spTree>
    <p:extLst>
      <p:ext uri="{BB962C8B-B14F-4D97-AF65-F5344CB8AC3E}">
        <p14:creationId xmlns:p14="http://schemas.microsoft.com/office/powerpoint/2010/main" val="3006382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492131" y="1734240"/>
            <a:ext cx="10172702" cy="61200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b="1" dirty="0">
                <a:latin typeface="Georgia" panose="02040502050405020303" pitchFamily="18" charset="0"/>
              </a:rPr>
              <a:t>How to Rebuild Your Credit (Bureau of Consumer Financial Protection):</a:t>
            </a:r>
            <a:endParaRPr lang="en-US" dirty="0">
              <a:latin typeface="Georgia" panose="02040502050405020303" pitchFamily="18" charset="0"/>
            </a:endParaRPr>
          </a:p>
        </p:txBody>
      </p:sp>
      <p:sp>
        <p:nvSpPr>
          <p:cNvPr id="2" name="Rectangle 1">
            <a:extLst>
              <a:ext uri="{FF2B5EF4-FFF2-40B4-BE49-F238E27FC236}">
                <a16:creationId xmlns:a16="http://schemas.microsoft.com/office/drawing/2014/main" id="{2874D637-2A7C-42D6-B894-CCD0EE6CD7D5}"/>
              </a:ext>
            </a:extLst>
          </p:cNvPr>
          <p:cNvSpPr/>
          <p:nvPr/>
        </p:nvSpPr>
        <p:spPr>
          <a:xfrm>
            <a:off x="1369466" y="2390603"/>
            <a:ext cx="8554590"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Pay your bills on time, every time</a:t>
            </a:r>
            <a:endParaRPr lang="en-US" sz="24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467D832-07C1-408D-8D67-400601EFCBF9}"/>
              </a:ext>
            </a:extLst>
          </p:cNvPr>
          <p:cNvSpPr/>
          <p:nvPr/>
        </p:nvSpPr>
        <p:spPr>
          <a:xfrm>
            <a:off x="1369466" y="2986609"/>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Don’t get too close to your credit limit</a:t>
            </a:r>
          </a:p>
        </p:txBody>
      </p:sp>
      <p:sp>
        <p:nvSpPr>
          <p:cNvPr id="9" name="Rectangle 8">
            <a:extLst>
              <a:ext uri="{FF2B5EF4-FFF2-40B4-BE49-F238E27FC236}">
                <a16:creationId xmlns:a16="http://schemas.microsoft.com/office/drawing/2014/main" id="{783FC2C8-80DD-4EBD-98B4-30DCE1E9EF65}"/>
              </a:ext>
            </a:extLst>
          </p:cNvPr>
          <p:cNvSpPr/>
          <p:nvPr/>
        </p:nvSpPr>
        <p:spPr>
          <a:xfrm>
            <a:off x="1369467" y="3553837"/>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Don’t apply for too much credit in a short time</a:t>
            </a:r>
          </a:p>
        </p:txBody>
      </p:sp>
      <p:sp>
        <p:nvSpPr>
          <p:cNvPr id="11" name="Rectangle 10">
            <a:extLst>
              <a:ext uri="{FF2B5EF4-FFF2-40B4-BE49-F238E27FC236}">
                <a16:creationId xmlns:a16="http://schemas.microsoft.com/office/drawing/2014/main" id="{D618122E-11F6-4AD2-9CE4-9B84ED4510CF}"/>
              </a:ext>
            </a:extLst>
          </p:cNvPr>
          <p:cNvSpPr/>
          <p:nvPr/>
        </p:nvSpPr>
        <p:spPr>
          <a:xfrm>
            <a:off x="1369468" y="4149843"/>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If you can’t qualify for a regular credit card, try a secured card</a:t>
            </a:r>
          </a:p>
        </p:txBody>
      </p:sp>
      <p:sp>
        <p:nvSpPr>
          <p:cNvPr id="12" name="Rectangle 11">
            <a:extLst>
              <a:ext uri="{FF2B5EF4-FFF2-40B4-BE49-F238E27FC236}">
                <a16:creationId xmlns:a16="http://schemas.microsoft.com/office/drawing/2014/main" id="{A8B44261-7F0D-4740-AD7B-6F92EEC61EE3}"/>
              </a:ext>
            </a:extLst>
          </p:cNvPr>
          <p:cNvSpPr/>
          <p:nvPr/>
        </p:nvSpPr>
        <p:spPr>
          <a:xfrm>
            <a:off x="1369468" y="4691240"/>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If you pay with a credit card, pay your balance off every month</a:t>
            </a:r>
          </a:p>
        </p:txBody>
      </p:sp>
      <p:sp>
        <p:nvSpPr>
          <p:cNvPr id="13" name="Rectangle 12">
            <a:extLst>
              <a:ext uri="{FF2B5EF4-FFF2-40B4-BE49-F238E27FC236}">
                <a16:creationId xmlns:a16="http://schemas.microsoft.com/office/drawing/2014/main" id="{9994B96A-593B-492C-BE06-F441A66AC60F}"/>
              </a:ext>
            </a:extLst>
          </p:cNvPr>
          <p:cNvSpPr/>
          <p:nvPr/>
        </p:nvSpPr>
        <p:spPr>
          <a:xfrm>
            <a:off x="1369468" y="5335489"/>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Check your credit reports and fix errors right away</a:t>
            </a: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615603"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Tree>
    <p:extLst>
      <p:ext uri="{BB962C8B-B14F-4D97-AF65-F5344CB8AC3E}">
        <p14:creationId xmlns:p14="http://schemas.microsoft.com/office/powerpoint/2010/main" val="18221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2" name="Rectangle 1">
            <a:extLst>
              <a:ext uri="{FF2B5EF4-FFF2-40B4-BE49-F238E27FC236}">
                <a16:creationId xmlns:a16="http://schemas.microsoft.com/office/drawing/2014/main" id="{2874D637-2A7C-42D6-B894-CCD0EE6CD7D5}"/>
              </a:ext>
            </a:extLst>
          </p:cNvPr>
          <p:cNvSpPr/>
          <p:nvPr/>
        </p:nvSpPr>
        <p:spPr>
          <a:xfrm>
            <a:off x="1104242" y="1678947"/>
            <a:ext cx="8554590" cy="482120"/>
          </a:xfrm>
          <a:prstGeom prst="rect">
            <a:avLst/>
          </a:prstGeom>
        </p:spPr>
        <p:txBody>
          <a:bodyPr wrap="square">
            <a:spAutoFit/>
          </a:bodyPr>
          <a:lstStyle/>
          <a:p>
            <a:pPr marR="0" lvl="0">
              <a:lnSpc>
                <a:spcPct val="115000"/>
              </a:lnSpc>
              <a:spcBef>
                <a:spcPts val="0"/>
              </a:spcBef>
              <a:spcAft>
                <a:spcPts val="0"/>
              </a:spcAft>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pic>
        <p:nvPicPr>
          <p:cNvPr id="1026" name="Picture 2" descr="Consumer Financial Protection Bureau">
            <a:extLst>
              <a:ext uri="{FF2B5EF4-FFF2-40B4-BE49-F238E27FC236}">
                <a16:creationId xmlns:a16="http://schemas.microsoft.com/office/drawing/2014/main" id="{B8A90377-CD77-4FC3-998F-CFFE5623C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262" y="2507801"/>
            <a:ext cx="3265109" cy="6888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7B0730-5146-44C4-AB87-D013D7DC26F3}"/>
              </a:ext>
            </a:extLst>
          </p:cNvPr>
          <p:cNvSpPr txBox="1"/>
          <p:nvPr/>
        </p:nvSpPr>
        <p:spPr>
          <a:xfrm>
            <a:off x="1587616" y="3590052"/>
            <a:ext cx="8554589" cy="707886"/>
          </a:xfrm>
          <a:prstGeom prst="rect">
            <a:avLst/>
          </a:prstGeom>
          <a:noFill/>
        </p:spPr>
        <p:txBody>
          <a:bodyPr wrap="square">
            <a:spAutoFit/>
          </a:bodyPr>
          <a:lstStyle/>
          <a:p>
            <a:r>
              <a:rPr lang="en-US" sz="2000" b="1" u="sng" dirty="0">
                <a:latin typeface="Georgia" panose="02040502050405020303" pitchFamily="18" charset="0"/>
                <a:hlinkClick r:id="rId4"/>
              </a:rPr>
              <a:t>Website: </a:t>
            </a:r>
            <a:r>
              <a:rPr lang="en-US" sz="2000" b="1" dirty="0">
                <a:latin typeface="Georgia" panose="02040502050405020303" pitchFamily="18" charset="0"/>
                <a:hlinkClick r:id="rId4"/>
              </a:rPr>
              <a:t>https://www.consumerfinance.gov/ask-cfpb/how-do-i-get-a-copy-of-my-credit-reports-en-5/</a:t>
            </a:r>
            <a:endParaRPr lang="en-US" sz="2000" b="1" dirty="0">
              <a:latin typeface="Georgia" panose="02040502050405020303" pitchFamily="18" charset="0"/>
            </a:endParaRPr>
          </a:p>
        </p:txBody>
      </p:sp>
    </p:spTree>
    <p:extLst>
      <p:ext uri="{BB962C8B-B14F-4D97-AF65-F5344CB8AC3E}">
        <p14:creationId xmlns:p14="http://schemas.microsoft.com/office/powerpoint/2010/main" val="1890447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2" name="Rectangle 1">
            <a:extLst>
              <a:ext uri="{FF2B5EF4-FFF2-40B4-BE49-F238E27FC236}">
                <a16:creationId xmlns:a16="http://schemas.microsoft.com/office/drawing/2014/main" id="{2874D637-2A7C-42D6-B894-CCD0EE6CD7D5}"/>
              </a:ext>
            </a:extLst>
          </p:cNvPr>
          <p:cNvSpPr/>
          <p:nvPr/>
        </p:nvSpPr>
        <p:spPr>
          <a:xfrm>
            <a:off x="1104242" y="1678947"/>
            <a:ext cx="8554590" cy="1127937"/>
          </a:xfrm>
          <a:prstGeom prst="rect">
            <a:avLst/>
          </a:prstGeom>
        </p:spPr>
        <p:txBody>
          <a:bodyPr wrap="square">
            <a:spAutoFit/>
          </a:bodyPr>
          <a:lstStyle/>
          <a:p>
            <a:pPr marR="0" lvl="0" algn="ctr">
              <a:lnSpc>
                <a:spcPct val="115000"/>
              </a:lnSpc>
              <a:spcBef>
                <a:spcPts val="0"/>
              </a:spcBef>
              <a:spcAft>
                <a:spcPts val="0"/>
              </a:spcAft>
            </a:pPr>
            <a:r>
              <a:rPr lang="en-US" sz="2400" b="1" dirty="0">
                <a:effectLst/>
                <a:latin typeface="Georgia" panose="02040502050405020303" pitchFamily="18" charset="0"/>
                <a:ea typeface="Calibri" panose="020F0502020204030204" pitchFamily="34" charset="0"/>
                <a:cs typeface="Times New Roman" panose="02020603050405020304" pitchFamily="18" charset="0"/>
              </a:rPr>
              <a:t>Credit Report App Examples</a:t>
            </a:r>
          </a:p>
          <a:p>
            <a:pPr marR="0" lvl="0" algn="ctr">
              <a:lnSpc>
                <a:spcPct val="115000"/>
              </a:lnSpc>
              <a:spcBef>
                <a:spcPts val="0"/>
              </a:spcBef>
              <a:spcAft>
                <a:spcPts val="0"/>
              </a:spcAft>
            </a:pPr>
            <a:r>
              <a:rPr lang="en-US" b="1" dirty="0">
                <a:solidFill>
                  <a:srgbClr val="FF0000"/>
                </a:solidFill>
                <a:latin typeface="Georgia" panose="02040502050405020303" pitchFamily="18" charset="0"/>
                <a:ea typeface="Calibri" panose="020F0502020204030204" pitchFamily="34" charset="0"/>
                <a:cs typeface="Times New Roman" panose="02020603050405020304" pitchFamily="18" charset="0"/>
              </a:rPr>
              <a:t>Disclaimer: The credit report apps listed do no reflect the views or is endorsed by Generations Empowerment Enterprises, LLC</a:t>
            </a:r>
            <a:endParaRPr lang="en-US" b="1" dirty="0">
              <a:solidFill>
                <a:srgbClr val="FF0000"/>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pic>
        <p:nvPicPr>
          <p:cNvPr id="2050" name="Picture 2" descr="Credit Karma Review 2020 | Free Credit Monitoring">
            <a:extLst>
              <a:ext uri="{FF2B5EF4-FFF2-40B4-BE49-F238E27FC236}">
                <a16:creationId xmlns:a16="http://schemas.microsoft.com/office/drawing/2014/main" id="{A3E805C3-1DAD-45B8-A13A-2F62E0622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04" y="3452536"/>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edit Sesame Launches SesameThrive to Help Consumers Navigate their  Finances During COVID-19 and Beyond">
            <a:extLst>
              <a:ext uri="{FF2B5EF4-FFF2-40B4-BE49-F238E27FC236}">
                <a16:creationId xmlns:a16="http://schemas.microsoft.com/office/drawing/2014/main" id="{142E58E8-B409-4E9E-B53F-5C6DD79C6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25" y="3327730"/>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t Review - NerdWallet">
            <a:extLst>
              <a:ext uri="{FF2B5EF4-FFF2-40B4-BE49-F238E27FC236}">
                <a16:creationId xmlns:a16="http://schemas.microsoft.com/office/drawing/2014/main" id="{09FD5902-3C43-4111-8FCD-546E3E6EE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862" y="3452536"/>
            <a:ext cx="30384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38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2. Household Budget</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1076849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2"/>
            </a:pPr>
            <a:r>
              <a:rPr lang="en-US" b="1" dirty="0">
                <a:latin typeface="Georgia" panose="02040502050405020303" pitchFamily="18" charset="0"/>
              </a:rPr>
              <a:t>Household Budget:</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16" name="TextBox 15">
            <a:extLst>
              <a:ext uri="{FF2B5EF4-FFF2-40B4-BE49-F238E27FC236}">
                <a16:creationId xmlns:a16="http://schemas.microsoft.com/office/drawing/2014/main" id="{C4B6B686-AF1C-4042-857E-BC14509D2E00}"/>
              </a:ext>
            </a:extLst>
          </p:cNvPr>
          <p:cNvSpPr txBox="1"/>
          <p:nvPr/>
        </p:nvSpPr>
        <p:spPr>
          <a:xfrm>
            <a:off x="1711354" y="2747908"/>
            <a:ext cx="8188576" cy="1015663"/>
          </a:xfrm>
          <a:prstGeom prst="rect">
            <a:avLst/>
          </a:prstGeom>
          <a:noFill/>
        </p:spPr>
        <p:txBody>
          <a:bodyPr wrap="square">
            <a:spAutoFit/>
          </a:bodyPr>
          <a:lstStyle/>
          <a:p>
            <a:pPr marL="342900" indent="-342900">
              <a:buFont typeface="Wingdings" panose="05000000000000000000" pitchFamily="2" charset="2"/>
              <a:buChar char="Ø"/>
            </a:pPr>
            <a:r>
              <a:rPr lang="en-US" sz="2000" dirty="0">
                <a:effectLst/>
                <a:latin typeface="Georgia" panose="02040502050405020303" pitchFamily="18" charset="0"/>
                <a:ea typeface="Calibri" panose="020F0502020204030204" pitchFamily="34" charset="0"/>
                <a:cs typeface="Times New Roman" panose="02020603050405020304" pitchFamily="18" charset="0"/>
              </a:rPr>
              <a:t>The purpose of having and maintaining a household budget is to have a detailed understanding of your money coming in versus the money going out.  </a:t>
            </a:r>
            <a:endParaRPr lang="en-US" sz="2000" dirty="0">
              <a:latin typeface="Georgia" panose="02040502050405020303" pitchFamily="18" charset="0"/>
            </a:endParaRP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Includes:</a:t>
            </a:r>
            <a:endParaRPr lang="en-US" dirty="0">
              <a:latin typeface="Georgia" panose="02040502050405020303" pitchFamily="18" charset="0"/>
            </a:endParaRPr>
          </a:p>
        </p:txBody>
      </p:sp>
      <p:sp>
        <p:nvSpPr>
          <p:cNvPr id="18" name="TextBox 17">
            <a:extLst>
              <a:ext uri="{FF2B5EF4-FFF2-40B4-BE49-F238E27FC236}">
                <a16:creationId xmlns:a16="http://schemas.microsoft.com/office/drawing/2014/main" id="{6B3FC70D-6D35-4E67-AC7F-812E8518A62F}"/>
              </a:ext>
            </a:extLst>
          </p:cNvPr>
          <p:cNvSpPr txBox="1"/>
          <p:nvPr/>
        </p:nvSpPr>
        <p:spPr>
          <a:xfrm>
            <a:off x="1711354" y="3877370"/>
            <a:ext cx="8632272" cy="1015663"/>
          </a:xfrm>
          <a:prstGeom prst="rect">
            <a:avLst/>
          </a:prstGeom>
          <a:noFill/>
        </p:spPr>
        <p:txBody>
          <a:bodyPr wrap="square">
            <a:spAutoFit/>
          </a:bodyPr>
          <a:lstStyle/>
          <a:p>
            <a:pPr marL="342900" indent="-342900">
              <a:buFont typeface="Wingdings" panose="05000000000000000000" pitchFamily="2" charset="2"/>
              <a:buChar char="Ø"/>
            </a:pPr>
            <a:r>
              <a:rPr lang="en-US" sz="2000" dirty="0">
                <a:effectLst/>
                <a:latin typeface="Georgia" panose="02040502050405020303" pitchFamily="18" charset="0"/>
                <a:ea typeface="Calibri" panose="020F0502020204030204" pitchFamily="34" charset="0"/>
                <a:cs typeface="Times New Roman" panose="02020603050405020304" pitchFamily="18" charset="0"/>
              </a:rPr>
              <a:t>To accomplish your family vision in the future it’s prudent to gain control of your finances today.  Once you gain control, you can begin setting realistic financial goals.</a:t>
            </a:r>
            <a:endParaRPr lang="en-US" sz="2000" dirty="0"/>
          </a:p>
        </p:txBody>
      </p:sp>
      <p:sp>
        <p:nvSpPr>
          <p:cNvPr id="20" name="TextBox 19">
            <a:extLst>
              <a:ext uri="{FF2B5EF4-FFF2-40B4-BE49-F238E27FC236}">
                <a16:creationId xmlns:a16="http://schemas.microsoft.com/office/drawing/2014/main" id="{81564651-ADC2-401D-B413-261E52A101A9}"/>
              </a:ext>
            </a:extLst>
          </p:cNvPr>
          <p:cNvSpPr txBox="1"/>
          <p:nvPr/>
        </p:nvSpPr>
        <p:spPr>
          <a:xfrm>
            <a:off x="1665787" y="4973626"/>
            <a:ext cx="8523214" cy="1015663"/>
          </a:xfrm>
          <a:prstGeom prst="rect">
            <a:avLst/>
          </a:prstGeom>
          <a:noFill/>
        </p:spPr>
        <p:txBody>
          <a:bodyPr wrap="square">
            <a:spAutoFit/>
          </a:bodyPr>
          <a:lstStyle/>
          <a:p>
            <a:pPr marL="285750" indent="-285750">
              <a:buFont typeface="Wingdings" panose="05000000000000000000" pitchFamily="2" charset="2"/>
              <a:buChar char="Ø"/>
            </a:pPr>
            <a:r>
              <a:rPr lang="en-US" sz="2000" b="0" i="0" dirty="0">
                <a:solidFill>
                  <a:srgbClr val="101820"/>
                </a:solidFill>
                <a:effectLst/>
                <a:latin typeface="Georgia" panose="02040502050405020303" pitchFamily="18" charset="0"/>
              </a:rPr>
              <a:t>Budgeting helps ensure that you’ll have enough money for the things you need and the things you want, while still building your savings for future goals.</a:t>
            </a:r>
            <a:endParaRPr lang="en-US" sz="2000" dirty="0">
              <a:latin typeface="Georgia" panose="02040502050405020303" pitchFamily="18" charset="0"/>
            </a:endParaRPr>
          </a:p>
        </p:txBody>
      </p:sp>
    </p:spTree>
    <p:extLst>
      <p:ext uri="{BB962C8B-B14F-4D97-AF65-F5344CB8AC3E}">
        <p14:creationId xmlns:p14="http://schemas.microsoft.com/office/powerpoint/2010/main" val="24263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2"/>
            </a:pPr>
            <a:r>
              <a:rPr lang="en-US" b="1" dirty="0">
                <a:latin typeface="Georgia" panose="02040502050405020303" pitchFamily="18" charset="0"/>
              </a:rPr>
              <a:t>Household Budget:</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Includes:</a:t>
            </a:r>
            <a:endParaRPr lang="en-US" dirty="0">
              <a:latin typeface="Georgia" panose="02040502050405020303" pitchFamily="18" charset="0"/>
            </a:endParaRPr>
          </a:p>
        </p:txBody>
      </p:sp>
      <p:sp>
        <p:nvSpPr>
          <p:cNvPr id="17" name="TextBox 16">
            <a:extLst>
              <a:ext uri="{FF2B5EF4-FFF2-40B4-BE49-F238E27FC236}">
                <a16:creationId xmlns:a16="http://schemas.microsoft.com/office/drawing/2014/main" id="{1F42857E-04D2-4059-B8D1-94477A33BE2C}"/>
              </a:ext>
            </a:extLst>
          </p:cNvPr>
          <p:cNvSpPr txBox="1"/>
          <p:nvPr/>
        </p:nvSpPr>
        <p:spPr>
          <a:xfrm>
            <a:off x="2130803" y="2978708"/>
            <a:ext cx="7424257" cy="1200329"/>
          </a:xfrm>
          <a:prstGeom prst="rect">
            <a:avLst/>
          </a:prstGeom>
          <a:noFill/>
        </p:spPr>
        <p:txBody>
          <a:bodyPr wrap="square">
            <a:spAutoFit/>
          </a:bodyPr>
          <a:lstStyle/>
          <a:p>
            <a:pPr algn="ctr"/>
            <a:r>
              <a:rPr lang="en-US" sz="2400" b="1" u="sng" dirty="0">
                <a:latin typeface="Georgia" panose="02040502050405020303" pitchFamily="18" charset="0"/>
              </a:rPr>
              <a:t>Sample Household Budget</a:t>
            </a:r>
          </a:p>
          <a:p>
            <a:pPr algn="ctr"/>
            <a:r>
              <a:rPr lang="en-US" sz="2400" dirty="0">
                <a:latin typeface="Georgia" panose="02040502050405020303" pitchFamily="18" charset="0"/>
                <a:hlinkClick r:id="rId3"/>
              </a:rPr>
              <a:t>https://files.consumerfinance.gov/f/documents/cfpb_well-being_monthly-budget.pdf</a:t>
            </a:r>
            <a:endParaRPr lang="en-US" sz="2400" dirty="0">
              <a:latin typeface="Georgia" panose="02040502050405020303" pitchFamily="18" charset="0"/>
            </a:endParaRPr>
          </a:p>
        </p:txBody>
      </p:sp>
    </p:spTree>
    <p:extLst>
      <p:ext uri="{BB962C8B-B14F-4D97-AF65-F5344CB8AC3E}">
        <p14:creationId xmlns:p14="http://schemas.microsoft.com/office/powerpoint/2010/main" val="310397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3. Emergency Savings Account</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2898319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3"/>
            </a:pPr>
            <a:r>
              <a:rPr lang="en-US" b="1" dirty="0">
                <a:latin typeface="Georgia" panose="02040502050405020303" pitchFamily="18" charset="0"/>
              </a:rPr>
              <a:t>Emergency Savings Account:</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Includes:</a:t>
            </a:r>
            <a:endParaRPr lang="en-US" dirty="0">
              <a:latin typeface="Georgia" panose="02040502050405020303" pitchFamily="18" charset="0"/>
            </a:endParaRPr>
          </a:p>
        </p:txBody>
      </p:sp>
      <p:sp>
        <p:nvSpPr>
          <p:cNvPr id="12" name="TextBox 11">
            <a:extLst>
              <a:ext uri="{FF2B5EF4-FFF2-40B4-BE49-F238E27FC236}">
                <a16:creationId xmlns:a16="http://schemas.microsoft.com/office/drawing/2014/main" id="{4642D2DA-ED70-4F39-B2B3-5B505E1811D7}"/>
              </a:ext>
            </a:extLst>
          </p:cNvPr>
          <p:cNvSpPr txBox="1"/>
          <p:nvPr/>
        </p:nvSpPr>
        <p:spPr>
          <a:xfrm>
            <a:off x="1608512" y="4354839"/>
            <a:ext cx="8948955" cy="707886"/>
          </a:xfrm>
          <a:prstGeom prst="rect">
            <a:avLst/>
          </a:prstGeom>
          <a:noFill/>
        </p:spPr>
        <p:txBody>
          <a:bodyPr wrap="square">
            <a:spAutoFit/>
          </a:bodyPr>
          <a:lstStyle/>
          <a:p>
            <a:r>
              <a:rPr lang="en-US" sz="2000" b="1" dirty="0">
                <a:effectLst/>
                <a:latin typeface="Georgia" panose="02040502050405020303" pitchFamily="18" charset="0"/>
                <a:ea typeface="Calibri" panose="020F0502020204030204" pitchFamily="34" charset="0"/>
                <a:cs typeface="Times New Roman" panose="02020603050405020304" pitchFamily="18" charset="0"/>
              </a:rPr>
              <a:t>Purpose: </a:t>
            </a:r>
            <a:r>
              <a:rPr lang="en-US" sz="2000" dirty="0">
                <a:effectLst/>
                <a:latin typeface="Georgia" panose="02040502050405020303" pitchFamily="18" charset="0"/>
                <a:ea typeface="Calibri" panose="020F0502020204030204" pitchFamily="34" charset="0"/>
                <a:cs typeface="Times New Roman" panose="02020603050405020304" pitchFamily="18" charset="0"/>
              </a:rPr>
              <a:t>The purpose for having and maintaining an emergency savings account is to prevent you from going into debt to pay for unexpected events. </a:t>
            </a:r>
            <a:endParaRPr lang="en-US" sz="2000" dirty="0">
              <a:latin typeface="Georgia" panose="02040502050405020303" pitchFamily="18" charset="0"/>
            </a:endParaRPr>
          </a:p>
        </p:txBody>
      </p:sp>
      <p:sp>
        <p:nvSpPr>
          <p:cNvPr id="11" name="TextBox 10">
            <a:extLst>
              <a:ext uri="{FF2B5EF4-FFF2-40B4-BE49-F238E27FC236}">
                <a16:creationId xmlns:a16="http://schemas.microsoft.com/office/drawing/2014/main" id="{6A23FA37-6DB6-4164-B86D-C018183FB09A}"/>
              </a:ext>
            </a:extLst>
          </p:cNvPr>
          <p:cNvSpPr txBox="1"/>
          <p:nvPr/>
        </p:nvSpPr>
        <p:spPr>
          <a:xfrm>
            <a:off x="1637951" y="2948474"/>
            <a:ext cx="8697286" cy="1015663"/>
          </a:xfrm>
          <a:prstGeom prst="rect">
            <a:avLst/>
          </a:prstGeom>
          <a:noFill/>
        </p:spPr>
        <p:txBody>
          <a:bodyPr wrap="square">
            <a:spAutoFit/>
          </a:bodyPr>
          <a:lstStyle/>
          <a:p>
            <a:r>
              <a:rPr lang="en-US" sz="2000" b="1" dirty="0">
                <a:solidFill>
                  <a:srgbClr val="101820"/>
                </a:solidFill>
                <a:latin typeface="Georgia" panose="02040502050405020303" pitchFamily="18" charset="0"/>
              </a:rPr>
              <a:t>Definition: </a:t>
            </a:r>
            <a:r>
              <a:rPr lang="en-US" sz="2000" b="0" i="0" dirty="0">
                <a:solidFill>
                  <a:srgbClr val="101820"/>
                </a:solidFill>
                <a:effectLst/>
                <a:latin typeface="Georgia" panose="02040502050405020303" pitchFamily="18" charset="0"/>
              </a:rPr>
              <a:t>Money you have set aside in a secure place, such as in a bank account, that you can use for future emergencies or to make specific purchases.</a:t>
            </a:r>
            <a:endParaRPr lang="en-US" sz="2000" dirty="0">
              <a:latin typeface="Georgia" panose="02040502050405020303" pitchFamily="18" charset="0"/>
            </a:endParaRPr>
          </a:p>
        </p:txBody>
      </p:sp>
    </p:spTree>
    <p:extLst>
      <p:ext uri="{BB962C8B-B14F-4D97-AF65-F5344CB8AC3E}">
        <p14:creationId xmlns:p14="http://schemas.microsoft.com/office/powerpoint/2010/main" val="1254865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3"/>
            </a:pPr>
            <a:r>
              <a:rPr lang="en-US" b="1" dirty="0">
                <a:latin typeface="Georgia" panose="02040502050405020303" pitchFamily="18" charset="0"/>
              </a:rPr>
              <a:t>Why Do You Need An Emergency Savings Account?</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Includes:</a:t>
            </a:r>
            <a:endParaRPr lang="en-US" dirty="0">
              <a:latin typeface="Georgia" panose="02040502050405020303" pitchFamily="18" charset="0"/>
            </a:endParaRPr>
          </a:p>
        </p:txBody>
      </p:sp>
      <p:sp>
        <p:nvSpPr>
          <p:cNvPr id="17" name="TextBox 16">
            <a:extLst>
              <a:ext uri="{FF2B5EF4-FFF2-40B4-BE49-F238E27FC236}">
                <a16:creationId xmlns:a16="http://schemas.microsoft.com/office/drawing/2014/main" id="{751F4579-956F-477F-9BE9-97BD02912D5A}"/>
              </a:ext>
            </a:extLst>
          </p:cNvPr>
          <p:cNvSpPr txBox="1"/>
          <p:nvPr/>
        </p:nvSpPr>
        <p:spPr>
          <a:xfrm>
            <a:off x="1719743" y="2870907"/>
            <a:ext cx="8196044" cy="646331"/>
          </a:xfrm>
          <a:prstGeom prst="rect">
            <a:avLst/>
          </a:prstGeom>
          <a:noFill/>
        </p:spPr>
        <p:txBody>
          <a:bodyPr wrap="square">
            <a:spAutoFit/>
          </a:bodyPr>
          <a:lstStyle/>
          <a:p>
            <a:pPr marL="285750" indent="-285750">
              <a:buFont typeface="Wingdings" panose="05000000000000000000" pitchFamily="2" charset="2"/>
              <a:buChar char="Ø"/>
            </a:pPr>
            <a:r>
              <a:rPr lang="en-US" b="0" i="0" dirty="0">
                <a:solidFill>
                  <a:srgbClr val="43484E"/>
                </a:solidFill>
                <a:effectLst/>
                <a:latin typeface="Georgia" panose="02040502050405020303" pitchFamily="18" charset="0"/>
              </a:rPr>
              <a:t>If your car broke down or you had an unexpected trip to the hospital, would you be able to cover the costs?</a:t>
            </a:r>
            <a:endParaRPr lang="en-US" dirty="0">
              <a:latin typeface="Georgia" panose="02040502050405020303" pitchFamily="18" charset="0"/>
            </a:endParaRPr>
          </a:p>
        </p:txBody>
      </p:sp>
      <p:sp>
        <p:nvSpPr>
          <p:cNvPr id="19" name="TextBox 18">
            <a:extLst>
              <a:ext uri="{FF2B5EF4-FFF2-40B4-BE49-F238E27FC236}">
                <a16:creationId xmlns:a16="http://schemas.microsoft.com/office/drawing/2014/main" id="{6F07CF60-296F-492A-8E00-6A260355A947}"/>
              </a:ext>
            </a:extLst>
          </p:cNvPr>
          <p:cNvSpPr txBox="1"/>
          <p:nvPr/>
        </p:nvSpPr>
        <p:spPr>
          <a:xfrm>
            <a:off x="1719743" y="3731557"/>
            <a:ext cx="8833606" cy="646331"/>
          </a:xfrm>
          <a:prstGeom prst="rect">
            <a:avLst/>
          </a:prstGeom>
          <a:noFill/>
        </p:spPr>
        <p:txBody>
          <a:bodyPr wrap="square">
            <a:spAutoFit/>
          </a:bodyPr>
          <a:lstStyle/>
          <a:p>
            <a:pPr marL="285750" indent="-285750">
              <a:buFont typeface="Wingdings" panose="05000000000000000000" pitchFamily="2" charset="2"/>
              <a:buChar char="Ø"/>
            </a:pPr>
            <a:r>
              <a:rPr lang="en-US" b="0" i="0" dirty="0">
                <a:solidFill>
                  <a:srgbClr val="43484E"/>
                </a:solidFill>
                <a:effectLst/>
                <a:latin typeface="Georgia" panose="02040502050405020303" pitchFamily="18" charset="0"/>
              </a:rPr>
              <a:t>If you don’t have savings, you could wind up borrowing money at high interest rates, which means you’ll owe even more in the long run. </a:t>
            </a:r>
            <a:endParaRPr lang="en-US" dirty="0"/>
          </a:p>
        </p:txBody>
      </p:sp>
      <p:sp>
        <p:nvSpPr>
          <p:cNvPr id="21" name="TextBox 20">
            <a:extLst>
              <a:ext uri="{FF2B5EF4-FFF2-40B4-BE49-F238E27FC236}">
                <a16:creationId xmlns:a16="http://schemas.microsoft.com/office/drawing/2014/main" id="{76BC663F-C1EC-4D59-A132-87F139EA51A4}"/>
              </a:ext>
            </a:extLst>
          </p:cNvPr>
          <p:cNvSpPr txBox="1"/>
          <p:nvPr/>
        </p:nvSpPr>
        <p:spPr>
          <a:xfrm>
            <a:off x="1719743" y="4592207"/>
            <a:ext cx="8934275" cy="369332"/>
          </a:xfrm>
          <a:prstGeom prst="rect">
            <a:avLst/>
          </a:prstGeom>
          <a:noFill/>
        </p:spPr>
        <p:txBody>
          <a:bodyPr wrap="square">
            <a:spAutoFit/>
          </a:bodyPr>
          <a:lstStyle/>
          <a:p>
            <a:pPr marL="285750" indent="-285750">
              <a:buFont typeface="Wingdings" panose="05000000000000000000" pitchFamily="2" charset="2"/>
              <a:buChar char="Ø"/>
            </a:pPr>
            <a:r>
              <a:rPr lang="en-US" b="0" i="0" dirty="0">
                <a:solidFill>
                  <a:srgbClr val="43484E"/>
                </a:solidFill>
                <a:effectLst/>
                <a:latin typeface="Georgia" panose="02040502050405020303" pitchFamily="18" charset="0"/>
              </a:rPr>
              <a:t>You could end up with credit card debt or loans you cannot easily repay.</a:t>
            </a:r>
            <a:endParaRPr lang="en-US" dirty="0"/>
          </a:p>
        </p:txBody>
      </p:sp>
    </p:spTree>
    <p:extLst>
      <p:ext uri="{BB962C8B-B14F-4D97-AF65-F5344CB8AC3E}">
        <p14:creationId xmlns:p14="http://schemas.microsoft.com/office/powerpoint/2010/main" val="1256778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4. Debt Freedom Plan</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362951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40E5C212-D645-4B12-B5A1-D0D9C07B8DC8}"/>
              </a:ext>
            </a:extLst>
          </p:cNvPr>
          <p:cNvSpPr txBox="1">
            <a:spLocks/>
          </p:cNvSpPr>
          <p:nvPr/>
        </p:nvSpPr>
        <p:spPr>
          <a:xfrm>
            <a:off x="1567028" y="1125208"/>
            <a:ext cx="9057939" cy="9676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34000"/>
              </a:lnSpc>
              <a:spcBef>
                <a:spcPts val="0"/>
              </a:spcBef>
              <a:spcAft>
                <a:spcPts val="0"/>
              </a:spcAft>
              <a:buClrTx/>
              <a:buSzTx/>
              <a:buFont typeface="Arial" panose="020B0604020202020204" pitchFamily="34" charset="0"/>
              <a:buNone/>
              <a:tabLst/>
              <a:defRPr/>
            </a:pPr>
            <a:r>
              <a:rPr kumimoji="0" lang="en-US" sz="3600" b="0" i="1"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Course Expectations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8" name="TextBox 7">
            <a:extLst>
              <a:ext uri="{FF2B5EF4-FFF2-40B4-BE49-F238E27FC236}">
                <a16:creationId xmlns:a16="http://schemas.microsoft.com/office/drawing/2014/main" id="{0E23A9EC-705E-46FA-9D23-5CD41FEA277B}"/>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10" name="Rectangle 9">
            <a:extLst>
              <a:ext uri="{FF2B5EF4-FFF2-40B4-BE49-F238E27FC236}">
                <a16:creationId xmlns:a16="http://schemas.microsoft.com/office/drawing/2014/main" id="{378ADD87-1B9A-4C05-A591-883EF814C47C}"/>
              </a:ext>
            </a:extLst>
          </p:cNvPr>
          <p:cNvSpPr/>
          <p:nvPr/>
        </p:nvSpPr>
        <p:spPr>
          <a:xfrm>
            <a:off x="637475" y="2411125"/>
            <a:ext cx="10917043" cy="203575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mn-cs"/>
              </a:rPr>
              <a:t>GFS 500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mn-cs"/>
              </a:rPr>
              <a:t>Build Family Financial Health &amp; Wealth</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mn-cs"/>
              </a:rPr>
              <a:t>Series</a:t>
            </a:r>
            <a:endParaRPr kumimoji="0" lang="en-US" sz="40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mn-cs"/>
            </a:endParaRPr>
          </a:p>
        </p:txBody>
      </p:sp>
    </p:spTree>
    <p:extLst>
      <p:ext uri="{BB962C8B-B14F-4D97-AF65-F5344CB8AC3E}">
        <p14:creationId xmlns:p14="http://schemas.microsoft.com/office/powerpoint/2010/main" val="307702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4"/>
            </a:pPr>
            <a:r>
              <a:rPr lang="en-US" b="1" dirty="0">
                <a:latin typeface="Georgia" panose="02040502050405020303" pitchFamily="18" charset="0"/>
              </a:rPr>
              <a:t>Debt Freedom Plan</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Includes:</a:t>
            </a:r>
            <a:endParaRPr lang="en-US" dirty="0">
              <a:latin typeface="Georgia" panose="02040502050405020303" pitchFamily="18" charset="0"/>
            </a:endParaRPr>
          </a:p>
        </p:txBody>
      </p:sp>
      <p:sp>
        <p:nvSpPr>
          <p:cNvPr id="16" name="TextBox 15">
            <a:extLst>
              <a:ext uri="{FF2B5EF4-FFF2-40B4-BE49-F238E27FC236}">
                <a16:creationId xmlns:a16="http://schemas.microsoft.com/office/drawing/2014/main" id="{A7FE784D-0441-4378-885A-AE812AFC02B2}"/>
              </a:ext>
            </a:extLst>
          </p:cNvPr>
          <p:cNvSpPr txBox="1"/>
          <p:nvPr/>
        </p:nvSpPr>
        <p:spPr>
          <a:xfrm>
            <a:off x="1700390" y="3864582"/>
            <a:ext cx="8454005" cy="707886"/>
          </a:xfrm>
          <a:prstGeom prst="rect">
            <a:avLst/>
          </a:prstGeom>
          <a:noFill/>
        </p:spPr>
        <p:txBody>
          <a:bodyPr wrap="square">
            <a:spAutoFit/>
          </a:bodyPr>
          <a:lstStyle/>
          <a:p>
            <a:pPr marL="342900" marR="0" indent="-342900" algn="l">
              <a:spcBef>
                <a:spcPts val="0"/>
              </a:spcBef>
              <a:spcAft>
                <a:spcPts val="600"/>
              </a:spcAft>
              <a:buFont typeface="Wingdings" panose="05000000000000000000" pitchFamily="2" charset="2"/>
              <a:buChar char="Ø"/>
            </a:pPr>
            <a:r>
              <a:rPr lang="en-US" sz="2000" dirty="0">
                <a:effectLst/>
                <a:latin typeface="Georgia" panose="02040502050405020303" pitchFamily="18" charset="0"/>
                <a:ea typeface="Calibri" panose="020F0502020204030204" pitchFamily="34" charset="0"/>
              </a:rPr>
              <a:t>It is extremely important that, if you have debt, develop, and implement a plan to become debt free.  </a:t>
            </a:r>
          </a:p>
        </p:txBody>
      </p:sp>
      <p:sp>
        <p:nvSpPr>
          <p:cNvPr id="18" name="TextBox 17">
            <a:extLst>
              <a:ext uri="{FF2B5EF4-FFF2-40B4-BE49-F238E27FC236}">
                <a16:creationId xmlns:a16="http://schemas.microsoft.com/office/drawing/2014/main" id="{F17176DA-924D-4150-B4CA-0A2580E0D6A7}"/>
              </a:ext>
            </a:extLst>
          </p:cNvPr>
          <p:cNvSpPr txBox="1"/>
          <p:nvPr/>
        </p:nvSpPr>
        <p:spPr>
          <a:xfrm>
            <a:off x="1700390" y="4803019"/>
            <a:ext cx="8344949" cy="707886"/>
          </a:xfrm>
          <a:prstGeom prst="rect">
            <a:avLst/>
          </a:prstGeom>
          <a:noFill/>
        </p:spPr>
        <p:txBody>
          <a:bodyPr wrap="square">
            <a:spAutoFit/>
          </a:bodyPr>
          <a:lstStyle/>
          <a:p>
            <a:pPr marL="285750" indent="-285750">
              <a:buFont typeface="Wingdings" panose="05000000000000000000" pitchFamily="2" charset="2"/>
              <a:buChar char="Ø"/>
            </a:pPr>
            <a:r>
              <a:rPr lang="en-US" sz="2000" dirty="0">
                <a:effectLst/>
                <a:latin typeface="Georgia" panose="02040502050405020303" pitchFamily="18" charset="0"/>
                <a:ea typeface="Calibri" panose="020F0502020204030204" pitchFamily="34" charset="0"/>
              </a:rPr>
              <a:t>You have a greater chance of reaching your debt freedom goal if you have a plan.</a:t>
            </a:r>
            <a:endParaRPr lang="en-US" sz="2000" dirty="0"/>
          </a:p>
        </p:txBody>
      </p:sp>
      <p:sp>
        <p:nvSpPr>
          <p:cNvPr id="9" name="TextBox 8">
            <a:extLst>
              <a:ext uri="{FF2B5EF4-FFF2-40B4-BE49-F238E27FC236}">
                <a16:creationId xmlns:a16="http://schemas.microsoft.com/office/drawing/2014/main" id="{C2CFEAA9-D574-4650-A7B0-09A84BBA0364}"/>
              </a:ext>
            </a:extLst>
          </p:cNvPr>
          <p:cNvSpPr txBox="1"/>
          <p:nvPr/>
        </p:nvSpPr>
        <p:spPr>
          <a:xfrm>
            <a:off x="1700390" y="2815310"/>
            <a:ext cx="8454005" cy="707886"/>
          </a:xfrm>
          <a:prstGeom prst="rect">
            <a:avLst/>
          </a:prstGeom>
          <a:noFill/>
        </p:spPr>
        <p:txBody>
          <a:bodyPr wrap="square">
            <a:spAutoFit/>
          </a:bodyPr>
          <a:lstStyle/>
          <a:p>
            <a:pPr marR="0" algn="l">
              <a:spcBef>
                <a:spcPts val="0"/>
              </a:spcBef>
              <a:spcAft>
                <a:spcPts val="600"/>
              </a:spcAft>
            </a:pPr>
            <a:r>
              <a:rPr lang="en-US" sz="2000" b="1" dirty="0">
                <a:effectLst/>
                <a:latin typeface="Georgia" panose="02040502050405020303" pitchFamily="18" charset="0"/>
                <a:ea typeface="Calibri" panose="020F0502020204030204" pitchFamily="34" charset="0"/>
              </a:rPr>
              <a:t>Definition: </a:t>
            </a:r>
            <a:r>
              <a:rPr lang="en-US" sz="2000" dirty="0">
                <a:effectLst/>
                <a:latin typeface="Georgia" panose="02040502050405020303" pitchFamily="18" charset="0"/>
                <a:ea typeface="Calibri" panose="020F0502020204030204" pitchFamily="34" charset="0"/>
              </a:rPr>
              <a:t>A </a:t>
            </a:r>
            <a:r>
              <a:rPr lang="en-US" sz="2000" b="1" u="sng" dirty="0">
                <a:effectLst/>
                <a:latin typeface="Georgia" panose="02040502050405020303" pitchFamily="18" charset="0"/>
                <a:ea typeface="Calibri" panose="020F0502020204030204" pitchFamily="34" charset="0"/>
              </a:rPr>
              <a:t>written</a:t>
            </a:r>
            <a:r>
              <a:rPr lang="en-US" sz="2000" dirty="0">
                <a:effectLst/>
                <a:latin typeface="Georgia" panose="02040502050405020303" pitchFamily="18" charset="0"/>
                <a:ea typeface="Calibri" panose="020F0502020204030204" pitchFamily="34" charset="0"/>
              </a:rPr>
              <a:t> plan with strategies to reduce or eliminate your personal debt (people/organizations/companies you owe). </a:t>
            </a:r>
          </a:p>
        </p:txBody>
      </p:sp>
    </p:spTree>
    <p:extLst>
      <p:ext uri="{BB962C8B-B14F-4D97-AF65-F5344CB8AC3E}">
        <p14:creationId xmlns:p14="http://schemas.microsoft.com/office/powerpoint/2010/main" val="3192567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5. Life Insurance</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2180168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5"/>
            </a:pPr>
            <a:r>
              <a:rPr lang="en-US" b="1" dirty="0">
                <a:latin typeface="Georgia" panose="02040502050405020303" pitchFamily="18" charset="0"/>
              </a:rPr>
              <a:t>Life Insurance</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Indicators Includes:</a:t>
            </a:r>
            <a:endParaRPr lang="en-US" dirty="0">
              <a:latin typeface="Georgia" panose="02040502050405020303" pitchFamily="18" charset="0"/>
            </a:endParaRPr>
          </a:p>
        </p:txBody>
      </p:sp>
      <p:sp>
        <p:nvSpPr>
          <p:cNvPr id="17" name="TextBox 16">
            <a:extLst>
              <a:ext uri="{FF2B5EF4-FFF2-40B4-BE49-F238E27FC236}">
                <a16:creationId xmlns:a16="http://schemas.microsoft.com/office/drawing/2014/main" id="{542845C4-68B3-49AB-BF37-383ECE285B13}"/>
              </a:ext>
            </a:extLst>
          </p:cNvPr>
          <p:cNvSpPr txBox="1"/>
          <p:nvPr/>
        </p:nvSpPr>
        <p:spPr>
          <a:xfrm>
            <a:off x="1553583" y="5179691"/>
            <a:ext cx="8471261" cy="646331"/>
          </a:xfrm>
          <a:prstGeom prst="rect">
            <a:avLst/>
          </a:prstGeom>
          <a:noFill/>
        </p:spPr>
        <p:txBody>
          <a:bodyPr wrap="square">
            <a:spAutoFit/>
          </a:bodyPr>
          <a:lstStyle/>
          <a:p>
            <a:r>
              <a:rPr lang="en-US" b="1" dirty="0">
                <a:solidFill>
                  <a:srgbClr val="101820"/>
                </a:solidFill>
                <a:latin typeface="Georgia" panose="02040502050405020303" pitchFamily="18" charset="0"/>
              </a:rPr>
              <a:t>Disclaimer: Consult with your insurance agent and/or financial advisor</a:t>
            </a:r>
            <a:endParaRPr lang="en-US" dirty="0">
              <a:latin typeface="Georgia" panose="02040502050405020303" pitchFamily="18" charset="0"/>
            </a:endParaRPr>
          </a:p>
        </p:txBody>
      </p:sp>
      <p:sp>
        <p:nvSpPr>
          <p:cNvPr id="19" name="TextBox 18">
            <a:extLst>
              <a:ext uri="{FF2B5EF4-FFF2-40B4-BE49-F238E27FC236}">
                <a16:creationId xmlns:a16="http://schemas.microsoft.com/office/drawing/2014/main" id="{2C01DEA7-B0CA-4A19-A5FB-78A60848ABE1}"/>
              </a:ext>
            </a:extLst>
          </p:cNvPr>
          <p:cNvSpPr txBox="1"/>
          <p:nvPr/>
        </p:nvSpPr>
        <p:spPr>
          <a:xfrm>
            <a:off x="1704478" y="2896205"/>
            <a:ext cx="9261446" cy="1754326"/>
          </a:xfrm>
          <a:prstGeom prst="rect">
            <a:avLst/>
          </a:prstGeom>
          <a:noFill/>
        </p:spPr>
        <p:txBody>
          <a:bodyPr wrap="square">
            <a:spAutoFit/>
          </a:bodyPr>
          <a:lstStyle/>
          <a:p>
            <a:r>
              <a:rPr lang="en-US" b="1" i="0" dirty="0">
                <a:solidFill>
                  <a:srgbClr val="000000"/>
                </a:solidFill>
                <a:effectLst/>
                <a:latin typeface="Georgia" panose="02040502050405020303" pitchFamily="18" charset="0"/>
              </a:rPr>
              <a:t>Definition: </a:t>
            </a:r>
            <a:r>
              <a:rPr lang="en-US" b="0" i="0" dirty="0">
                <a:solidFill>
                  <a:srgbClr val="000000"/>
                </a:solidFill>
                <a:effectLst/>
                <a:latin typeface="Georgia" panose="02040502050405020303" pitchFamily="18" charset="0"/>
              </a:rPr>
              <a:t>A life insurance policy states that you will pay premiums to an insurance company over time, and, in exchange, the company will pay a lump sum amount to a designated beneficiary upon your death. The money from your life insurance policy can help pay bills and help support your surviving family members' living expenses. You may need to adjust the amount of your life insurance policy related to major life events, like buying a home, getting married, or having a child.</a:t>
            </a:r>
            <a:endParaRPr lang="en-US" dirty="0">
              <a:latin typeface="Georgia" panose="02040502050405020303" pitchFamily="18" charset="0"/>
            </a:endParaRPr>
          </a:p>
        </p:txBody>
      </p:sp>
      <p:sp>
        <p:nvSpPr>
          <p:cNvPr id="20" name="TextBox 19">
            <a:extLst>
              <a:ext uri="{FF2B5EF4-FFF2-40B4-BE49-F238E27FC236}">
                <a16:creationId xmlns:a16="http://schemas.microsoft.com/office/drawing/2014/main" id="{75A9D0B3-9B48-4590-AEA0-E95B7A48BCBC}"/>
              </a:ext>
            </a:extLst>
          </p:cNvPr>
          <p:cNvSpPr txBox="1"/>
          <p:nvPr/>
        </p:nvSpPr>
        <p:spPr>
          <a:xfrm>
            <a:off x="1704478" y="4703200"/>
            <a:ext cx="6094602" cy="369332"/>
          </a:xfrm>
          <a:prstGeom prst="rect">
            <a:avLst/>
          </a:prstGeom>
          <a:noFill/>
        </p:spPr>
        <p:txBody>
          <a:bodyPr wrap="square">
            <a:spAutoFit/>
          </a:bodyPr>
          <a:lstStyle/>
          <a:p>
            <a:r>
              <a:rPr lang="en-US" dirty="0">
                <a:latin typeface="Georgia" panose="02040502050405020303" pitchFamily="18" charset="0"/>
              </a:rPr>
              <a:t>Source: https://www.usa.gov/personal</a:t>
            </a:r>
          </a:p>
        </p:txBody>
      </p:sp>
    </p:spTree>
    <p:extLst>
      <p:ext uri="{BB962C8B-B14F-4D97-AF65-F5344CB8AC3E}">
        <p14:creationId xmlns:p14="http://schemas.microsoft.com/office/powerpoint/2010/main" val="40747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5"/>
            </a:pPr>
            <a:r>
              <a:rPr lang="en-US" b="1" dirty="0">
                <a:latin typeface="Georgia" panose="02040502050405020303" pitchFamily="18" charset="0"/>
              </a:rPr>
              <a:t>Life Insurance</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Indicators Includes:</a:t>
            </a:r>
            <a:endParaRPr lang="en-US" dirty="0">
              <a:latin typeface="Georgia" panose="02040502050405020303" pitchFamily="18" charset="0"/>
            </a:endParaRPr>
          </a:p>
        </p:txBody>
      </p:sp>
      <p:sp>
        <p:nvSpPr>
          <p:cNvPr id="12" name="TextBox 11">
            <a:extLst>
              <a:ext uri="{FF2B5EF4-FFF2-40B4-BE49-F238E27FC236}">
                <a16:creationId xmlns:a16="http://schemas.microsoft.com/office/drawing/2014/main" id="{C1E42600-964D-4645-9473-AD34CCC864AE}"/>
              </a:ext>
            </a:extLst>
          </p:cNvPr>
          <p:cNvSpPr txBox="1"/>
          <p:nvPr/>
        </p:nvSpPr>
        <p:spPr>
          <a:xfrm>
            <a:off x="1658446" y="2865113"/>
            <a:ext cx="8537896" cy="2848600"/>
          </a:xfrm>
          <a:prstGeom prst="rect">
            <a:avLst/>
          </a:prstGeom>
          <a:noFill/>
        </p:spPr>
        <p:txBody>
          <a:bodyPr wrap="square">
            <a:spAutoFit/>
          </a:bodyPr>
          <a:lstStyle/>
          <a:p>
            <a:pPr marL="0" marR="0" algn="l">
              <a:spcBef>
                <a:spcPts val="0"/>
              </a:spcBef>
              <a:spcAft>
                <a:spcPts val="0"/>
              </a:spcAft>
            </a:pPr>
            <a:r>
              <a:rPr lang="en-US" sz="2000" dirty="0">
                <a:effectLst/>
                <a:latin typeface="Georgia" panose="02040502050405020303" pitchFamily="18" charset="0"/>
                <a:ea typeface="Calibri" panose="020F0502020204030204" pitchFamily="34" charset="0"/>
              </a:rPr>
              <a:t>There are many reasons to have life insurance and here are just a few:</a:t>
            </a: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Providing income for family in the event of death of the primary income earner</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Paying off debt</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Covering funeral expenses</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Passing wealth to heirs</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20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Being able to pay for a loved one's education in the event of death of an income earner</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7437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6. Wills</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1938573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6"/>
            </a:pPr>
            <a:r>
              <a:rPr lang="en-US" b="1" dirty="0">
                <a:latin typeface="Georgia" panose="02040502050405020303" pitchFamily="18" charset="0"/>
              </a:rPr>
              <a:t>Wills</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Indicators Includes:</a:t>
            </a:r>
            <a:endParaRPr lang="en-US" dirty="0">
              <a:latin typeface="Georgia" panose="02040502050405020303" pitchFamily="18" charset="0"/>
            </a:endParaRPr>
          </a:p>
        </p:txBody>
      </p:sp>
      <p:sp>
        <p:nvSpPr>
          <p:cNvPr id="11" name="TextBox 10">
            <a:extLst>
              <a:ext uri="{FF2B5EF4-FFF2-40B4-BE49-F238E27FC236}">
                <a16:creationId xmlns:a16="http://schemas.microsoft.com/office/drawing/2014/main" id="{E552CA9A-4F64-4303-98A2-2E63580B02E2}"/>
              </a:ext>
            </a:extLst>
          </p:cNvPr>
          <p:cNvSpPr txBox="1"/>
          <p:nvPr/>
        </p:nvSpPr>
        <p:spPr>
          <a:xfrm>
            <a:off x="1310780" y="4239523"/>
            <a:ext cx="10626754" cy="646331"/>
          </a:xfrm>
          <a:prstGeom prst="rect">
            <a:avLst/>
          </a:prstGeom>
          <a:noFill/>
        </p:spPr>
        <p:txBody>
          <a:bodyPr wrap="square">
            <a:spAutoFit/>
          </a:bodyPr>
          <a:lstStyle/>
          <a:p>
            <a:pPr marL="285750" indent="-285750">
              <a:buFont typeface="Wingdings" panose="05000000000000000000" pitchFamily="2" charset="2"/>
              <a:buChar char="Ø"/>
            </a:pPr>
            <a:r>
              <a:rPr lang="en-US" sz="1800" dirty="0">
                <a:effectLst/>
                <a:latin typeface="Georgia" panose="02040502050405020303" pitchFamily="18" charset="0"/>
                <a:ea typeface="Calibri" panose="020F0502020204030204" pitchFamily="34" charset="0"/>
                <a:cs typeface="Times New Roman" panose="02020603050405020304" pitchFamily="18" charset="0"/>
              </a:rPr>
              <a:t>Having a Will / Living Trust is a critical component of your family vision and your goal to create generational wealth.  Consulting with an attorney in “your state” is highly recommended.</a:t>
            </a:r>
            <a:endParaRPr lang="en-US" dirty="0">
              <a:latin typeface="Georgia" panose="02040502050405020303" pitchFamily="18" charset="0"/>
            </a:endParaRPr>
          </a:p>
        </p:txBody>
      </p:sp>
      <p:sp>
        <p:nvSpPr>
          <p:cNvPr id="5" name="TextBox 4">
            <a:extLst>
              <a:ext uri="{FF2B5EF4-FFF2-40B4-BE49-F238E27FC236}">
                <a16:creationId xmlns:a16="http://schemas.microsoft.com/office/drawing/2014/main" id="{9B2E6CE1-BA73-49E1-BB09-3135DE34DEC8}"/>
              </a:ext>
            </a:extLst>
          </p:cNvPr>
          <p:cNvSpPr txBox="1"/>
          <p:nvPr/>
        </p:nvSpPr>
        <p:spPr>
          <a:xfrm>
            <a:off x="1391463" y="5281395"/>
            <a:ext cx="8471261" cy="369332"/>
          </a:xfrm>
          <a:prstGeom prst="rect">
            <a:avLst/>
          </a:prstGeom>
          <a:noFill/>
        </p:spPr>
        <p:txBody>
          <a:bodyPr wrap="square">
            <a:spAutoFit/>
          </a:bodyPr>
          <a:lstStyle/>
          <a:p>
            <a:r>
              <a:rPr lang="en-US" b="1" dirty="0">
                <a:solidFill>
                  <a:srgbClr val="FF0000"/>
                </a:solidFill>
                <a:latin typeface="Georgia" panose="02040502050405020303" pitchFamily="18" charset="0"/>
              </a:rPr>
              <a:t>Disclaimer: Consult with your attorney</a:t>
            </a:r>
            <a:endParaRPr lang="en-US" dirty="0">
              <a:solidFill>
                <a:srgbClr val="FF0000"/>
              </a:solidFill>
              <a:latin typeface="Georgia" panose="02040502050405020303" pitchFamily="18" charset="0"/>
            </a:endParaRPr>
          </a:p>
        </p:txBody>
      </p:sp>
      <p:sp>
        <p:nvSpPr>
          <p:cNvPr id="16" name="TextBox 15">
            <a:extLst>
              <a:ext uri="{FF2B5EF4-FFF2-40B4-BE49-F238E27FC236}">
                <a16:creationId xmlns:a16="http://schemas.microsoft.com/office/drawing/2014/main" id="{969E3B3C-D92E-4406-B8F8-B56F8D827672}"/>
              </a:ext>
            </a:extLst>
          </p:cNvPr>
          <p:cNvSpPr txBox="1"/>
          <p:nvPr/>
        </p:nvSpPr>
        <p:spPr>
          <a:xfrm>
            <a:off x="1310780" y="2828319"/>
            <a:ext cx="9561352" cy="646331"/>
          </a:xfrm>
          <a:prstGeom prst="rect">
            <a:avLst/>
          </a:prstGeom>
          <a:noFill/>
        </p:spPr>
        <p:txBody>
          <a:bodyPr wrap="square">
            <a:spAutoFit/>
          </a:bodyPr>
          <a:lstStyle/>
          <a:p>
            <a:pPr marL="285750" indent="-285750">
              <a:buFont typeface="Wingdings" panose="05000000000000000000" pitchFamily="2" charset="2"/>
              <a:buChar char="Ø"/>
            </a:pPr>
            <a:r>
              <a:rPr lang="en-US" b="1" i="0" dirty="0">
                <a:solidFill>
                  <a:srgbClr val="222222"/>
                </a:solidFill>
                <a:effectLst/>
                <a:latin typeface="Georgia" panose="02040502050405020303" pitchFamily="18" charset="0"/>
              </a:rPr>
              <a:t>Definition: </a:t>
            </a:r>
            <a:r>
              <a:rPr lang="en-US" b="0" i="0" dirty="0">
                <a:solidFill>
                  <a:srgbClr val="222222"/>
                </a:solidFill>
                <a:effectLst/>
                <a:latin typeface="Georgia" panose="02040502050405020303" pitchFamily="18" charset="0"/>
              </a:rPr>
              <a:t>A </a:t>
            </a:r>
            <a:r>
              <a:rPr lang="en-US" b="1" i="0" dirty="0">
                <a:solidFill>
                  <a:srgbClr val="222222"/>
                </a:solidFill>
                <a:effectLst/>
                <a:latin typeface="Georgia" panose="02040502050405020303" pitchFamily="18" charset="0"/>
              </a:rPr>
              <a:t>will</a:t>
            </a:r>
            <a:r>
              <a:rPr lang="en-US" b="0" i="0" dirty="0">
                <a:solidFill>
                  <a:srgbClr val="222222"/>
                </a:solidFill>
                <a:effectLst/>
                <a:latin typeface="Georgia" panose="02040502050405020303" pitchFamily="18" charset="0"/>
              </a:rPr>
              <a:t>, also known as a Last </a:t>
            </a:r>
            <a:r>
              <a:rPr lang="en-US" b="1" i="0" dirty="0">
                <a:solidFill>
                  <a:srgbClr val="222222"/>
                </a:solidFill>
                <a:effectLst/>
                <a:latin typeface="Georgia" panose="02040502050405020303" pitchFamily="18" charset="0"/>
              </a:rPr>
              <a:t>Will</a:t>
            </a:r>
            <a:r>
              <a:rPr lang="en-US" b="0" i="0" dirty="0">
                <a:solidFill>
                  <a:srgbClr val="222222"/>
                </a:solidFill>
                <a:effectLst/>
                <a:latin typeface="Georgia" panose="02040502050405020303" pitchFamily="18" charset="0"/>
              </a:rPr>
              <a:t> and Testament, is a legally enforceable declaration of how a person wants their property and assets distributed after death.</a:t>
            </a:r>
            <a:endParaRPr lang="en-US" dirty="0">
              <a:latin typeface="Georgia" panose="02040502050405020303" pitchFamily="18" charset="0"/>
            </a:endParaRPr>
          </a:p>
        </p:txBody>
      </p:sp>
      <p:sp>
        <p:nvSpPr>
          <p:cNvPr id="17" name="TextBox 16">
            <a:extLst>
              <a:ext uri="{FF2B5EF4-FFF2-40B4-BE49-F238E27FC236}">
                <a16:creationId xmlns:a16="http://schemas.microsoft.com/office/drawing/2014/main" id="{D3ED14D0-4EFC-4527-B023-9ED320FDE093}"/>
              </a:ext>
            </a:extLst>
          </p:cNvPr>
          <p:cNvSpPr txBox="1"/>
          <p:nvPr/>
        </p:nvSpPr>
        <p:spPr>
          <a:xfrm>
            <a:off x="1610686" y="3504572"/>
            <a:ext cx="5911664" cy="400110"/>
          </a:xfrm>
          <a:prstGeom prst="rect">
            <a:avLst/>
          </a:prstGeom>
          <a:noFill/>
        </p:spPr>
        <p:txBody>
          <a:bodyPr wrap="square">
            <a:spAutoFit/>
          </a:bodyPr>
          <a:lstStyle/>
          <a:p>
            <a:r>
              <a:rPr lang="en-US" sz="2000" dirty="0">
                <a:latin typeface="Georgia" panose="02040502050405020303" pitchFamily="18" charset="0"/>
              </a:rPr>
              <a:t>Source: https://www.investopedia.com/terms/</a:t>
            </a:r>
          </a:p>
        </p:txBody>
      </p:sp>
    </p:spTree>
    <p:extLst>
      <p:ext uri="{BB962C8B-B14F-4D97-AF65-F5344CB8AC3E}">
        <p14:creationId xmlns:p14="http://schemas.microsoft.com/office/powerpoint/2010/main" val="201261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0266"/>
            <a:ext cx="12192000" cy="6677457"/>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7. Investments</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4204215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7"/>
            </a:pPr>
            <a:r>
              <a:rPr lang="en-US" b="1" dirty="0">
                <a:latin typeface="Georgia" panose="02040502050405020303" pitchFamily="18" charset="0"/>
              </a:rPr>
              <a:t>Investments</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Indicators Includes:</a:t>
            </a:r>
            <a:endParaRPr lang="en-US" dirty="0">
              <a:latin typeface="Georgia" panose="02040502050405020303" pitchFamily="18" charset="0"/>
            </a:endParaRPr>
          </a:p>
        </p:txBody>
      </p:sp>
      <p:sp>
        <p:nvSpPr>
          <p:cNvPr id="5" name="TextBox 4">
            <a:extLst>
              <a:ext uri="{FF2B5EF4-FFF2-40B4-BE49-F238E27FC236}">
                <a16:creationId xmlns:a16="http://schemas.microsoft.com/office/drawing/2014/main" id="{9B2E6CE1-BA73-49E1-BB09-3135DE34DEC8}"/>
              </a:ext>
            </a:extLst>
          </p:cNvPr>
          <p:cNvSpPr txBox="1"/>
          <p:nvPr/>
        </p:nvSpPr>
        <p:spPr>
          <a:xfrm>
            <a:off x="1391463" y="5281395"/>
            <a:ext cx="8471261" cy="369332"/>
          </a:xfrm>
          <a:prstGeom prst="rect">
            <a:avLst/>
          </a:prstGeom>
          <a:noFill/>
        </p:spPr>
        <p:txBody>
          <a:bodyPr wrap="square">
            <a:spAutoFit/>
          </a:bodyPr>
          <a:lstStyle/>
          <a:p>
            <a:r>
              <a:rPr lang="en-US" b="1" dirty="0">
                <a:solidFill>
                  <a:srgbClr val="FF0000"/>
                </a:solidFill>
                <a:latin typeface="Georgia" panose="02040502050405020303" pitchFamily="18" charset="0"/>
              </a:rPr>
              <a:t>Disclaimer: Consult with your financial advisor and/or attorney</a:t>
            </a:r>
            <a:endParaRPr lang="en-US" dirty="0">
              <a:solidFill>
                <a:srgbClr val="FF0000"/>
              </a:solidFill>
              <a:latin typeface="Georgia" panose="02040502050405020303" pitchFamily="18" charset="0"/>
            </a:endParaRPr>
          </a:p>
        </p:txBody>
      </p:sp>
      <p:sp>
        <p:nvSpPr>
          <p:cNvPr id="13" name="TextBox 12">
            <a:extLst>
              <a:ext uri="{FF2B5EF4-FFF2-40B4-BE49-F238E27FC236}">
                <a16:creationId xmlns:a16="http://schemas.microsoft.com/office/drawing/2014/main" id="{353F3A33-04DE-4A54-ABC9-D3D5C1F50D6E}"/>
              </a:ext>
            </a:extLst>
          </p:cNvPr>
          <p:cNvSpPr txBox="1"/>
          <p:nvPr/>
        </p:nvSpPr>
        <p:spPr>
          <a:xfrm>
            <a:off x="1750617" y="2883108"/>
            <a:ext cx="9169167" cy="830997"/>
          </a:xfrm>
          <a:prstGeom prst="rect">
            <a:avLst/>
          </a:prstGeom>
          <a:noFill/>
        </p:spPr>
        <p:txBody>
          <a:bodyPr wrap="square">
            <a:spAutoFit/>
          </a:bodyPr>
          <a:lstStyle/>
          <a:p>
            <a:r>
              <a:rPr lang="en-US" sz="2400" b="1" i="0" dirty="0">
                <a:solidFill>
                  <a:srgbClr val="101820"/>
                </a:solidFill>
                <a:effectLst/>
                <a:latin typeface="Georgia" panose="02040502050405020303" pitchFamily="18" charset="0"/>
              </a:rPr>
              <a:t>Definition: </a:t>
            </a:r>
            <a:r>
              <a:rPr lang="en-US" sz="2400" b="0" i="0" dirty="0">
                <a:solidFill>
                  <a:srgbClr val="101820"/>
                </a:solidFill>
                <a:effectLst/>
                <a:latin typeface="Georgia" panose="02040502050405020303" pitchFamily="18" charset="0"/>
              </a:rPr>
              <a:t>An investment is something you spend your money on that you expect will earn a financial return.</a:t>
            </a:r>
            <a:endParaRPr lang="en-US" sz="2400" dirty="0">
              <a:latin typeface="Georgia" panose="02040502050405020303" pitchFamily="18" charset="0"/>
            </a:endParaRPr>
          </a:p>
        </p:txBody>
      </p:sp>
      <p:sp>
        <p:nvSpPr>
          <p:cNvPr id="18" name="TextBox 17">
            <a:extLst>
              <a:ext uri="{FF2B5EF4-FFF2-40B4-BE49-F238E27FC236}">
                <a16:creationId xmlns:a16="http://schemas.microsoft.com/office/drawing/2014/main" id="{DECDF888-E483-4356-AC81-505571C768B3}"/>
              </a:ext>
            </a:extLst>
          </p:cNvPr>
          <p:cNvSpPr txBox="1"/>
          <p:nvPr/>
        </p:nvSpPr>
        <p:spPr>
          <a:xfrm>
            <a:off x="1663116" y="4287593"/>
            <a:ext cx="9256667" cy="400110"/>
          </a:xfrm>
          <a:prstGeom prst="rect">
            <a:avLst/>
          </a:prstGeom>
          <a:noFill/>
        </p:spPr>
        <p:txBody>
          <a:bodyPr wrap="square">
            <a:spAutoFit/>
          </a:bodyPr>
          <a:lstStyle/>
          <a:p>
            <a:r>
              <a:rPr lang="en-US" sz="2000" dirty="0">
                <a:effectLst/>
                <a:latin typeface="Georgia" panose="02040502050405020303" pitchFamily="18" charset="0"/>
                <a:ea typeface="Calibri" panose="020F0502020204030204" pitchFamily="34" charset="0"/>
                <a:cs typeface="Times New Roman" panose="02020603050405020304" pitchFamily="18" charset="0"/>
              </a:rPr>
              <a:t>Examples: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IRAs, 401ks, 403b, Mutual Funds, Stocks, Bonds, etc.</a:t>
            </a:r>
            <a:endParaRPr lang="en-US" sz="2000" b="1" dirty="0">
              <a:latin typeface="Georgia" panose="02040502050405020303" pitchFamily="18" charset="0"/>
            </a:endParaRPr>
          </a:p>
        </p:txBody>
      </p:sp>
    </p:spTree>
    <p:extLst>
      <p:ext uri="{BB962C8B-B14F-4D97-AF65-F5344CB8AC3E}">
        <p14:creationId xmlns:p14="http://schemas.microsoft.com/office/powerpoint/2010/main" val="2499077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677457"/>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8. Net Worth</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1581539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8"/>
            </a:pPr>
            <a:r>
              <a:rPr lang="en-US" b="1" dirty="0">
                <a:latin typeface="Georgia" panose="02040502050405020303" pitchFamily="18" charset="0"/>
              </a:rPr>
              <a:t>Net Worth</a:t>
            </a:r>
            <a:endParaRPr lang="en-US" dirty="0">
              <a:latin typeface="Georgia" panose="02040502050405020303" pitchFamily="18" charset="0"/>
            </a:endParaRP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6" name="Subtitle 2">
            <a:extLst>
              <a:ext uri="{FF2B5EF4-FFF2-40B4-BE49-F238E27FC236}">
                <a16:creationId xmlns:a16="http://schemas.microsoft.com/office/drawing/2014/main" id="{FB8AA381-9AC6-45CD-BF6D-13ECD5220294}"/>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Indicators Include:</a:t>
            </a:r>
            <a:endParaRPr lang="en-US" dirty="0">
              <a:latin typeface="Georgia" panose="02040502050405020303" pitchFamily="18" charset="0"/>
            </a:endParaRPr>
          </a:p>
        </p:txBody>
      </p:sp>
      <p:sp>
        <p:nvSpPr>
          <p:cNvPr id="13" name="TextBox 12">
            <a:extLst>
              <a:ext uri="{FF2B5EF4-FFF2-40B4-BE49-F238E27FC236}">
                <a16:creationId xmlns:a16="http://schemas.microsoft.com/office/drawing/2014/main" id="{353F3A33-04DE-4A54-ABC9-D3D5C1F50D6E}"/>
              </a:ext>
            </a:extLst>
          </p:cNvPr>
          <p:cNvSpPr txBox="1"/>
          <p:nvPr/>
        </p:nvSpPr>
        <p:spPr>
          <a:xfrm>
            <a:off x="1750617" y="2883108"/>
            <a:ext cx="9169167" cy="1569660"/>
          </a:xfrm>
          <a:prstGeom prst="rect">
            <a:avLst/>
          </a:prstGeom>
          <a:noFill/>
        </p:spPr>
        <p:txBody>
          <a:bodyPr wrap="square">
            <a:spAutoFit/>
          </a:bodyPr>
          <a:lstStyle/>
          <a:p>
            <a:r>
              <a:rPr lang="en-US" sz="2400" b="1" i="0" dirty="0">
                <a:solidFill>
                  <a:srgbClr val="101820"/>
                </a:solidFill>
                <a:effectLst/>
                <a:latin typeface="Georgia" panose="02040502050405020303" pitchFamily="18" charset="0"/>
              </a:rPr>
              <a:t>Definition: </a:t>
            </a:r>
            <a:r>
              <a:rPr lang="en-US" sz="2400" b="0" i="0" dirty="0">
                <a:solidFill>
                  <a:srgbClr val="111111"/>
                </a:solidFill>
                <a:effectLst/>
                <a:latin typeface="Georgia" panose="02040502050405020303" pitchFamily="18" charset="0"/>
              </a:rPr>
              <a:t>Net worth is the value of the </a:t>
            </a:r>
            <a:r>
              <a:rPr lang="en-US" sz="2400" b="0" i="0" u="sng" dirty="0">
                <a:solidFill>
                  <a:srgbClr val="2C40D0"/>
                </a:solidFill>
                <a:effectLst/>
                <a:latin typeface="Georgia" panose="02040502050405020303" pitchFamily="18" charset="0"/>
                <a:hlinkClick r:id="rId3"/>
              </a:rPr>
              <a:t>assets</a:t>
            </a:r>
            <a:r>
              <a:rPr lang="en-US" sz="2400" b="0" i="0" dirty="0">
                <a:solidFill>
                  <a:srgbClr val="111111"/>
                </a:solidFill>
                <a:effectLst/>
                <a:latin typeface="Georgia" panose="02040502050405020303" pitchFamily="18" charset="0"/>
              </a:rPr>
              <a:t> a person or family owns; minus the </a:t>
            </a:r>
            <a:r>
              <a:rPr lang="en-US" sz="2400" b="0" i="0" u="sng" dirty="0">
                <a:solidFill>
                  <a:srgbClr val="2C40D0"/>
                </a:solidFill>
                <a:effectLst/>
                <a:latin typeface="Georgia" panose="02040502050405020303" pitchFamily="18" charset="0"/>
                <a:hlinkClick r:id="rId4"/>
              </a:rPr>
              <a:t>liabilities</a:t>
            </a:r>
            <a:r>
              <a:rPr lang="en-US" sz="2400" b="0" i="0" dirty="0">
                <a:solidFill>
                  <a:srgbClr val="111111"/>
                </a:solidFill>
                <a:effectLst/>
                <a:latin typeface="Georgia" panose="02040502050405020303" pitchFamily="18" charset="0"/>
              </a:rPr>
              <a:t> they owe. It is an important metric to gauge a family’s health, providing a useful snapshot of its current financial position.</a:t>
            </a:r>
            <a:endParaRPr lang="en-US" sz="2400" dirty="0">
              <a:latin typeface="Georgia" panose="02040502050405020303" pitchFamily="18" charset="0"/>
            </a:endParaRPr>
          </a:p>
        </p:txBody>
      </p:sp>
      <p:sp>
        <p:nvSpPr>
          <p:cNvPr id="12" name="TextBox 11">
            <a:extLst>
              <a:ext uri="{FF2B5EF4-FFF2-40B4-BE49-F238E27FC236}">
                <a16:creationId xmlns:a16="http://schemas.microsoft.com/office/drawing/2014/main" id="{8C77AF8D-79A3-4AF2-BEA3-E5B3E98FCFB0}"/>
              </a:ext>
            </a:extLst>
          </p:cNvPr>
          <p:cNvSpPr txBox="1"/>
          <p:nvPr/>
        </p:nvSpPr>
        <p:spPr>
          <a:xfrm>
            <a:off x="2772669" y="4925400"/>
            <a:ext cx="7176673" cy="307777"/>
          </a:xfrm>
          <a:prstGeom prst="rect">
            <a:avLst/>
          </a:prstGeom>
          <a:noFill/>
        </p:spPr>
        <p:txBody>
          <a:bodyPr wrap="square">
            <a:spAutoFit/>
          </a:bodyPr>
          <a:lstStyle/>
          <a:p>
            <a:pPr algn="ctr"/>
            <a:r>
              <a:rPr lang="en-US" sz="1400" dirty="0">
                <a:latin typeface="Georgia" panose="02040502050405020303" pitchFamily="18" charset="0"/>
              </a:rPr>
              <a:t>Source: https://www.investopedia.com/terms/n/networth.asp</a:t>
            </a:r>
          </a:p>
        </p:txBody>
      </p:sp>
    </p:spTree>
    <p:extLst>
      <p:ext uri="{BB962C8B-B14F-4D97-AF65-F5344CB8AC3E}">
        <p14:creationId xmlns:p14="http://schemas.microsoft.com/office/powerpoint/2010/main" val="391272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BB5E9133-D10A-4C4B-BDF1-D2928229D474}"/>
              </a:ext>
            </a:extLst>
          </p:cNvPr>
          <p:cNvSpPr txBox="1">
            <a:spLocks/>
          </p:cNvSpPr>
          <p:nvPr/>
        </p:nvSpPr>
        <p:spPr>
          <a:xfrm>
            <a:off x="626744" y="924263"/>
            <a:ext cx="9984106" cy="64399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0000"/>
                </a:solidFill>
                <a:effectLst/>
                <a:uLnTx/>
                <a:uFillTx/>
                <a:latin typeface="Georgia" panose="02040502050405020303" pitchFamily="18" charset="0"/>
                <a:cs typeface="Arial"/>
                <a:sym typeface="Arial"/>
              </a:rPr>
              <a:t>Course Outcomes &amp; Objectives</a:t>
            </a:r>
          </a:p>
        </p:txBody>
      </p:sp>
      <p:sp>
        <p:nvSpPr>
          <p:cNvPr id="10" name="TextBox 9">
            <a:extLst>
              <a:ext uri="{FF2B5EF4-FFF2-40B4-BE49-F238E27FC236}">
                <a16:creationId xmlns:a16="http://schemas.microsoft.com/office/drawing/2014/main" id="{5F71F738-56FA-430B-80C1-2F9FF6D8658B}"/>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3" name="Rectangle 2">
            <a:extLst>
              <a:ext uri="{FF2B5EF4-FFF2-40B4-BE49-F238E27FC236}">
                <a16:creationId xmlns:a16="http://schemas.microsoft.com/office/drawing/2014/main" id="{163DA1C0-9691-4F37-B930-65956F54F80E}"/>
              </a:ext>
            </a:extLst>
          </p:cNvPr>
          <p:cNvSpPr/>
          <p:nvPr/>
        </p:nvSpPr>
        <p:spPr>
          <a:xfrm>
            <a:off x="1083040" y="3507878"/>
            <a:ext cx="8229660" cy="461665"/>
          </a:xfrm>
          <a:prstGeom prst="rect">
            <a:avLst/>
          </a:prstGeom>
        </p:spPr>
        <p:txBody>
          <a:bodyPr wrap="square">
            <a:spAutoFit/>
          </a:bodyPr>
          <a:lstStyle/>
          <a:p>
            <a:pPr marL="342900" marR="0" lvl="0" indent="-342900" fontAlgn="base">
              <a:spcBef>
                <a:spcPts val="0"/>
              </a:spcBef>
              <a:spcAft>
                <a:spcPts val="0"/>
              </a:spcAft>
              <a:buFont typeface="Wingdings" panose="05000000000000000000" pitchFamily="2" charset="2"/>
              <a:buChar char="Ø"/>
            </a:pPr>
            <a:r>
              <a:rPr lang="en-US" sz="2400" dirty="0">
                <a:latin typeface="Georgia" panose="02040502050405020303" pitchFamily="18" charset="0"/>
                <a:ea typeface="Times New Roman" panose="02020603050405020304" pitchFamily="18" charset="0"/>
              </a:rPr>
              <a:t>Create a Multigenerational Household Budget</a:t>
            </a:r>
          </a:p>
        </p:txBody>
      </p:sp>
      <p:sp>
        <p:nvSpPr>
          <p:cNvPr id="5" name="Rectangle 4">
            <a:extLst>
              <a:ext uri="{FF2B5EF4-FFF2-40B4-BE49-F238E27FC236}">
                <a16:creationId xmlns:a16="http://schemas.microsoft.com/office/drawing/2014/main" id="{A41D92AE-B8AE-49D4-AC47-2605EA4987C0}"/>
              </a:ext>
            </a:extLst>
          </p:cNvPr>
          <p:cNvSpPr/>
          <p:nvPr/>
        </p:nvSpPr>
        <p:spPr>
          <a:xfrm>
            <a:off x="1083040" y="2662299"/>
            <a:ext cx="8181978" cy="461665"/>
          </a:xfrm>
          <a:prstGeom prst="rect">
            <a:avLst/>
          </a:prstGeom>
        </p:spPr>
        <p:txBody>
          <a:bodyPr wrap="square">
            <a:spAutoFit/>
          </a:bodyPr>
          <a:lstStyle/>
          <a:p>
            <a:pPr marL="342900" indent="-342900">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Guide you on how to access your credit report</a:t>
            </a:r>
            <a:endParaRPr lang="en-US" sz="2400" dirty="0">
              <a:latin typeface="Georgia" panose="02040502050405020303" pitchFamily="18" charset="0"/>
            </a:endParaRPr>
          </a:p>
        </p:txBody>
      </p:sp>
      <p:sp>
        <p:nvSpPr>
          <p:cNvPr id="6" name="Rectangle 5">
            <a:extLst>
              <a:ext uri="{FF2B5EF4-FFF2-40B4-BE49-F238E27FC236}">
                <a16:creationId xmlns:a16="http://schemas.microsoft.com/office/drawing/2014/main" id="{5AAAD972-B852-49A4-B71B-DD04341661CA}"/>
              </a:ext>
            </a:extLst>
          </p:cNvPr>
          <p:cNvSpPr/>
          <p:nvPr/>
        </p:nvSpPr>
        <p:spPr>
          <a:xfrm>
            <a:off x="1083040" y="4353457"/>
            <a:ext cx="8181978" cy="461665"/>
          </a:xfrm>
          <a:prstGeom prst="rect">
            <a:avLst/>
          </a:prstGeom>
        </p:spPr>
        <p:txBody>
          <a:bodyPr wrap="square">
            <a:spAutoFit/>
          </a:bodyPr>
          <a:lstStyle/>
          <a:p>
            <a:pPr marL="342900" marR="0" lvl="0" indent="-342900" fontAlgn="base">
              <a:spcBef>
                <a:spcPts val="0"/>
              </a:spcBef>
              <a:spcAft>
                <a:spcPts val="0"/>
              </a:spcAft>
              <a:buFont typeface="Wingdings" panose="05000000000000000000" pitchFamily="2" charset="2"/>
              <a:buChar char="Ø"/>
            </a:pPr>
            <a:r>
              <a:rPr lang="en-US" sz="2400" dirty="0">
                <a:latin typeface="Georgia" panose="02040502050405020303" pitchFamily="18" charset="0"/>
                <a:ea typeface="Times New Roman" panose="02020603050405020304" pitchFamily="18" charset="0"/>
              </a:rPr>
              <a:t>Calculate Your Annual Household Projected Savings</a:t>
            </a:r>
          </a:p>
        </p:txBody>
      </p:sp>
      <p:sp>
        <p:nvSpPr>
          <p:cNvPr id="13" name="TextBox 12">
            <a:extLst>
              <a:ext uri="{FF2B5EF4-FFF2-40B4-BE49-F238E27FC236}">
                <a16:creationId xmlns:a16="http://schemas.microsoft.com/office/drawing/2014/main" id="{65DD1F8F-D069-4601-8A5A-81D6CBAA2623}"/>
              </a:ext>
            </a:extLst>
          </p:cNvPr>
          <p:cNvSpPr txBox="1"/>
          <p:nvPr/>
        </p:nvSpPr>
        <p:spPr>
          <a:xfrm>
            <a:off x="1083040" y="1933243"/>
            <a:ext cx="9436754" cy="461665"/>
          </a:xfrm>
          <a:prstGeom prst="rect">
            <a:avLst/>
          </a:prstGeom>
          <a:noFill/>
        </p:spPr>
        <p:txBody>
          <a:bodyPr wrap="square">
            <a:spAutoFit/>
          </a:bodyPr>
          <a:lstStyle/>
          <a:p>
            <a:pPr marL="342900" indent="-342900">
              <a:buFont typeface="Wingdings" panose="05000000000000000000" pitchFamily="2" charset="2"/>
              <a:buChar char="Ø"/>
            </a:pPr>
            <a:r>
              <a:rPr lang="en-US" sz="2400" b="0" i="0" u="none" strike="noStrike" dirty="0">
                <a:solidFill>
                  <a:srgbClr val="0F0A08"/>
                </a:solidFill>
                <a:effectLst/>
                <a:latin typeface="Georgia" panose="02040502050405020303" pitchFamily="18" charset="0"/>
              </a:rPr>
              <a:t>Learn the difference between Financial Literacy &amp; Wealth Literacy</a:t>
            </a:r>
            <a:endParaRPr lang="en-US" sz="2400" dirty="0">
              <a:latin typeface="Georgia" panose="02040502050405020303" pitchFamily="18" charset="0"/>
            </a:endParaRPr>
          </a:p>
        </p:txBody>
      </p:sp>
    </p:spTree>
    <p:extLst>
      <p:ext uri="{BB962C8B-B14F-4D97-AF65-F5344CB8AC3E}">
        <p14:creationId xmlns:p14="http://schemas.microsoft.com/office/powerpoint/2010/main" val="18695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3" name="Rectangle 2">
            <a:extLst>
              <a:ext uri="{FF2B5EF4-FFF2-40B4-BE49-F238E27FC236}">
                <a16:creationId xmlns:a16="http://schemas.microsoft.com/office/drawing/2014/main" id="{B3EE6C22-BB76-480A-B8A1-F80B929DE127}"/>
              </a:ext>
            </a:extLst>
          </p:cNvPr>
          <p:cNvSpPr/>
          <p:nvPr/>
        </p:nvSpPr>
        <p:spPr>
          <a:xfrm>
            <a:off x="8867272" y="5972007"/>
            <a:ext cx="2797561" cy="319703"/>
          </a:xfrm>
          <a:prstGeom prst="rect">
            <a:avLst/>
          </a:prstGeom>
        </p:spPr>
        <p:txBody>
          <a:bodyPr wrap="none">
            <a:spAutoFit/>
          </a:bodyPr>
          <a:lstStyle/>
          <a:p>
            <a:pPr marR="0" lvl="0">
              <a:lnSpc>
                <a:spcPct val="115000"/>
              </a:lnSpc>
              <a:spcBef>
                <a:spcPts val="0"/>
              </a:spcBef>
              <a:spcAft>
                <a:spcPts val="0"/>
              </a:spcAft>
            </a:pPr>
            <a:r>
              <a:rPr lang="en-US" sz="1400" dirty="0">
                <a:latin typeface="Georgia" panose="02040502050405020303" pitchFamily="18" charset="0"/>
                <a:ea typeface="Calibri" panose="020F0502020204030204" pitchFamily="34" charset="0"/>
                <a:cs typeface="Times New Roman" panose="02020603050405020304" pitchFamily="18" charset="0"/>
              </a:rPr>
              <a:t>Reference: Consumerfinance.gov</a:t>
            </a:r>
          </a:p>
        </p:txBody>
      </p:sp>
      <p:sp>
        <p:nvSpPr>
          <p:cNvPr id="17" name="TextBox 16">
            <a:extLst>
              <a:ext uri="{FF2B5EF4-FFF2-40B4-BE49-F238E27FC236}">
                <a16:creationId xmlns:a16="http://schemas.microsoft.com/office/drawing/2014/main" id="{1F42857E-04D2-4059-B8D1-94477A33BE2C}"/>
              </a:ext>
            </a:extLst>
          </p:cNvPr>
          <p:cNvSpPr txBox="1"/>
          <p:nvPr/>
        </p:nvSpPr>
        <p:spPr>
          <a:xfrm>
            <a:off x="1971413" y="2978708"/>
            <a:ext cx="7583647" cy="1569660"/>
          </a:xfrm>
          <a:prstGeom prst="rect">
            <a:avLst/>
          </a:prstGeom>
          <a:noFill/>
        </p:spPr>
        <p:txBody>
          <a:bodyPr wrap="square">
            <a:spAutoFit/>
          </a:bodyPr>
          <a:lstStyle/>
          <a:p>
            <a:pPr algn="ctr"/>
            <a:r>
              <a:rPr lang="en-US" sz="2400" b="1" u="sng" dirty="0">
                <a:latin typeface="Georgia" panose="02040502050405020303" pitchFamily="18" charset="0"/>
              </a:rPr>
              <a:t>Sample Net Worth Worksheet</a:t>
            </a:r>
          </a:p>
          <a:p>
            <a:pPr algn="ctr"/>
            <a:r>
              <a:rPr lang="en-US" sz="2400" b="1" u="sng" dirty="0">
                <a:latin typeface="Georgia" panose="02040502050405020303" pitchFamily="18" charset="0"/>
                <a:hlinkClick r:id="rId3"/>
              </a:rPr>
              <a:t>https://www.michigan.gov/documents/difs/Assets_Liabilities_and_Net_Worth_Worksheet_519774_7.pdf</a:t>
            </a:r>
            <a:endParaRPr lang="en-US" sz="2400" b="1" u="sng" dirty="0">
              <a:latin typeface="Georgia" panose="02040502050405020303" pitchFamily="18" charset="0"/>
            </a:endParaRPr>
          </a:p>
        </p:txBody>
      </p:sp>
      <p:sp>
        <p:nvSpPr>
          <p:cNvPr id="2" name="Subtitle 2">
            <a:extLst>
              <a:ext uri="{FF2B5EF4-FFF2-40B4-BE49-F238E27FC236}">
                <a16:creationId xmlns:a16="http://schemas.microsoft.com/office/drawing/2014/main" id="{93AE082D-D0EA-4420-ACC1-3BFBD7816598}"/>
              </a:ext>
            </a:extLst>
          </p:cNvPr>
          <p:cNvSpPr txBox="1">
            <a:spLocks/>
          </p:cNvSpPr>
          <p:nvPr/>
        </p:nvSpPr>
        <p:spPr>
          <a:xfrm>
            <a:off x="1248850" y="2186392"/>
            <a:ext cx="10172702" cy="6120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20000"/>
              </a:lnSpc>
              <a:buFont typeface="+mj-lt"/>
              <a:buAutoNum type="arabicPeriod" startAt="8"/>
            </a:pPr>
            <a:r>
              <a:rPr lang="en-US" b="1" dirty="0">
                <a:latin typeface="Georgia" panose="02040502050405020303" pitchFamily="18" charset="0"/>
              </a:rPr>
              <a:t>Net Worth</a:t>
            </a:r>
            <a:endParaRPr lang="en-US" dirty="0">
              <a:latin typeface="Georgia" panose="02040502050405020303" pitchFamily="18" charset="0"/>
            </a:endParaRPr>
          </a:p>
        </p:txBody>
      </p:sp>
      <p:sp>
        <p:nvSpPr>
          <p:cNvPr id="5" name="Subtitle 2">
            <a:extLst>
              <a:ext uri="{FF2B5EF4-FFF2-40B4-BE49-F238E27FC236}">
                <a16:creationId xmlns:a16="http://schemas.microsoft.com/office/drawing/2014/main" id="{C196914A-6949-42D9-AFFB-D6199398FA4F}"/>
              </a:ext>
            </a:extLst>
          </p:cNvPr>
          <p:cNvSpPr txBox="1">
            <a:spLocks/>
          </p:cNvSpPr>
          <p:nvPr/>
        </p:nvSpPr>
        <p:spPr>
          <a:xfrm>
            <a:off x="2195956" y="1420289"/>
            <a:ext cx="7462876" cy="58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b="1" dirty="0">
                <a:latin typeface="Georgia" panose="02040502050405020303" pitchFamily="18" charset="0"/>
              </a:rPr>
              <a:t>Financial Health Baseline Indicators Include:</a:t>
            </a:r>
            <a:endParaRPr lang="en-US" dirty="0">
              <a:latin typeface="Georgia" panose="02040502050405020303" pitchFamily="18" charset="0"/>
            </a:endParaRPr>
          </a:p>
        </p:txBody>
      </p:sp>
    </p:spTree>
    <p:extLst>
      <p:ext uri="{BB962C8B-B14F-4D97-AF65-F5344CB8AC3E}">
        <p14:creationId xmlns:p14="http://schemas.microsoft.com/office/powerpoint/2010/main" val="2461351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3" name="Rectangle 12">
            <a:extLst>
              <a:ext uri="{FF2B5EF4-FFF2-40B4-BE49-F238E27FC236}">
                <a16:creationId xmlns:a16="http://schemas.microsoft.com/office/drawing/2014/main" id="{9994B96A-593B-492C-BE06-F441A66AC60F}"/>
              </a:ext>
            </a:extLst>
          </p:cNvPr>
          <p:cNvSpPr/>
          <p:nvPr/>
        </p:nvSpPr>
        <p:spPr>
          <a:xfrm>
            <a:off x="1922105" y="5711822"/>
            <a:ext cx="8556173" cy="776944"/>
          </a:xfrm>
          <a:prstGeom prst="rect">
            <a:avLst/>
          </a:prstGeom>
          <a:gradFill flip="none" rotWithShape="1">
            <a:gsLst>
              <a:gs pos="0">
                <a:schemeClr val="accent4">
                  <a:lumMod val="0"/>
                  <a:lumOff val="100000"/>
                </a:schemeClr>
              </a:gs>
              <a:gs pos="28000">
                <a:schemeClr val="accent4">
                  <a:lumMod val="0"/>
                  <a:lumOff val="100000"/>
                </a:schemeClr>
              </a:gs>
              <a:gs pos="100000">
                <a:schemeClr val="accent4">
                  <a:lumMod val="100000"/>
                </a:schemeClr>
              </a:gs>
            </a:gsLst>
            <a:path path="shape">
              <a:fillToRect l="50000" t="50000" r="50000" b="50000"/>
            </a:path>
            <a:tileRect/>
          </a:gradFill>
          <a:ln w="88900">
            <a:solidFill>
              <a:schemeClr val="tx1"/>
            </a:solidFill>
          </a:ln>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10 Best Practices of Highly Successful Families</a:t>
            </a:r>
          </a:p>
          <a:p>
            <a:pPr marR="0" lvl="0" algn="ctr">
              <a:lnSpc>
                <a:spcPct val="115000"/>
              </a:lnSpc>
              <a:spcBef>
                <a:spcPts val="0"/>
              </a:spcBef>
              <a:spcAft>
                <a:spcPts val="0"/>
              </a:spcAft>
            </a:pPr>
            <a:r>
              <a:rPr lang="en-US" sz="1600" dirty="0">
                <a:latin typeface="Georgia" panose="02040502050405020303" pitchFamily="18" charset="0"/>
                <a:ea typeface="Calibri" panose="020F0502020204030204" pitchFamily="34" charset="0"/>
                <a:cs typeface="Times New Roman" panose="02020603050405020304" pitchFamily="18" charset="0"/>
              </a:rPr>
              <a:t>(Family Legacy Capital Model)</a:t>
            </a:r>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pic>
        <p:nvPicPr>
          <p:cNvPr id="17" name="Picture 16" descr="A picture containing graphical user interface&#10;&#10;Description automatically generated">
            <a:extLst>
              <a:ext uri="{FF2B5EF4-FFF2-40B4-BE49-F238E27FC236}">
                <a16:creationId xmlns:a16="http://schemas.microsoft.com/office/drawing/2014/main" id="{32512FD0-F337-40F5-A919-5B35DEEFA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117" y="4908906"/>
            <a:ext cx="4711065" cy="776944"/>
          </a:xfrm>
          <a:prstGeom prst="rect">
            <a:avLst/>
          </a:prstGeom>
        </p:spPr>
      </p:pic>
      <p:sp>
        <p:nvSpPr>
          <p:cNvPr id="2" name="Rectangle 1">
            <a:extLst>
              <a:ext uri="{FF2B5EF4-FFF2-40B4-BE49-F238E27FC236}">
                <a16:creationId xmlns:a16="http://schemas.microsoft.com/office/drawing/2014/main" id="{2874D637-2A7C-42D6-B894-CCD0EE6CD7D5}"/>
              </a:ext>
            </a:extLst>
          </p:cNvPr>
          <p:cNvSpPr/>
          <p:nvPr/>
        </p:nvSpPr>
        <p:spPr>
          <a:xfrm>
            <a:off x="4870258" y="5176276"/>
            <a:ext cx="3243737" cy="482120"/>
          </a:xfrm>
          <a:prstGeom prst="rect">
            <a:avLst/>
          </a:prstGeom>
        </p:spPr>
        <p:txBody>
          <a:bodyPr wrap="square">
            <a:spAutoFit/>
          </a:bodyPr>
          <a:lstStyle/>
          <a:p>
            <a:pPr marR="0" lvl="0" algn="ctr">
              <a:lnSpc>
                <a:spcPct val="115000"/>
              </a:lnSpc>
              <a:spcBef>
                <a:spcPts val="0"/>
              </a:spcBef>
              <a:spcAft>
                <a:spcPts val="0"/>
              </a:spcAft>
            </a:pPr>
            <a:r>
              <a:rPr lang="en-US" sz="2400" dirty="0">
                <a:effectLst/>
                <a:latin typeface="Georgia" panose="02040502050405020303" pitchFamily="18" charset="0"/>
                <a:ea typeface="Calibri" panose="020F0502020204030204" pitchFamily="34" charset="0"/>
                <a:cs typeface="Times New Roman" panose="02020603050405020304" pitchFamily="18" charset="0"/>
              </a:rPr>
              <a:t>Credit Report</a:t>
            </a:r>
          </a:p>
        </p:txBody>
      </p:sp>
      <p:pic>
        <p:nvPicPr>
          <p:cNvPr id="19" name="Picture 18" descr="A picture containing graphical user interface&#10;&#10;Description automatically generated">
            <a:extLst>
              <a:ext uri="{FF2B5EF4-FFF2-40B4-BE49-F238E27FC236}">
                <a16:creationId xmlns:a16="http://schemas.microsoft.com/office/drawing/2014/main" id="{20994210-17CD-4446-B0A2-2F04830D3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169" y="4193009"/>
            <a:ext cx="4711065" cy="776944"/>
          </a:xfrm>
          <a:prstGeom prst="rect">
            <a:avLst/>
          </a:prstGeom>
        </p:spPr>
      </p:pic>
      <p:sp>
        <p:nvSpPr>
          <p:cNvPr id="7" name="Rectangle 6">
            <a:extLst>
              <a:ext uri="{FF2B5EF4-FFF2-40B4-BE49-F238E27FC236}">
                <a16:creationId xmlns:a16="http://schemas.microsoft.com/office/drawing/2014/main" id="{8467D832-07C1-408D-8D67-400601EFCBF9}"/>
              </a:ext>
            </a:extLst>
          </p:cNvPr>
          <p:cNvSpPr/>
          <p:nvPr/>
        </p:nvSpPr>
        <p:spPr>
          <a:xfrm>
            <a:off x="4332918" y="4474512"/>
            <a:ext cx="4115565" cy="482120"/>
          </a:xfrm>
          <a:prstGeom prst="rect">
            <a:avLst/>
          </a:prstGeom>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Household Budget</a:t>
            </a:r>
          </a:p>
        </p:txBody>
      </p:sp>
      <p:pic>
        <p:nvPicPr>
          <p:cNvPr id="21" name="Picture 20" descr="A picture containing graphical user interface&#10;&#10;Description automatically generated">
            <a:extLst>
              <a:ext uri="{FF2B5EF4-FFF2-40B4-BE49-F238E27FC236}">
                <a16:creationId xmlns:a16="http://schemas.microsoft.com/office/drawing/2014/main" id="{BEFDD56B-19DE-48AE-9315-8849EB3B8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169" y="3443519"/>
            <a:ext cx="4711065" cy="776944"/>
          </a:xfrm>
          <a:prstGeom prst="rect">
            <a:avLst/>
          </a:prstGeom>
        </p:spPr>
      </p:pic>
      <p:sp>
        <p:nvSpPr>
          <p:cNvPr id="9" name="Rectangle 8">
            <a:extLst>
              <a:ext uri="{FF2B5EF4-FFF2-40B4-BE49-F238E27FC236}">
                <a16:creationId xmlns:a16="http://schemas.microsoft.com/office/drawing/2014/main" id="{783FC2C8-80DD-4EBD-98B4-30DCE1E9EF65}"/>
              </a:ext>
            </a:extLst>
          </p:cNvPr>
          <p:cNvSpPr/>
          <p:nvPr/>
        </p:nvSpPr>
        <p:spPr>
          <a:xfrm>
            <a:off x="4035169" y="3672597"/>
            <a:ext cx="4913917" cy="482120"/>
          </a:xfrm>
          <a:prstGeom prst="rect">
            <a:avLst/>
          </a:prstGeom>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Emergency Savings Account</a:t>
            </a:r>
          </a:p>
        </p:txBody>
      </p:sp>
      <p:pic>
        <p:nvPicPr>
          <p:cNvPr id="23" name="Picture 22" descr="A picture containing graphical user interface&#10;&#10;Description automatically generated">
            <a:extLst>
              <a:ext uri="{FF2B5EF4-FFF2-40B4-BE49-F238E27FC236}">
                <a16:creationId xmlns:a16="http://schemas.microsoft.com/office/drawing/2014/main" id="{30D4B561-0ED7-4118-B5F2-578FFF748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607" y="2824994"/>
            <a:ext cx="4711065" cy="776944"/>
          </a:xfrm>
          <a:prstGeom prst="rect">
            <a:avLst/>
          </a:prstGeom>
        </p:spPr>
      </p:pic>
      <p:sp>
        <p:nvSpPr>
          <p:cNvPr id="11" name="Rectangle 10">
            <a:extLst>
              <a:ext uri="{FF2B5EF4-FFF2-40B4-BE49-F238E27FC236}">
                <a16:creationId xmlns:a16="http://schemas.microsoft.com/office/drawing/2014/main" id="{D618122E-11F6-4AD2-9CE4-9B84ED4510CF}"/>
              </a:ext>
            </a:extLst>
          </p:cNvPr>
          <p:cNvSpPr/>
          <p:nvPr/>
        </p:nvSpPr>
        <p:spPr>
          <a:xfrm>
            <a:off x="4497373" y="3118545"/>
            <a:ext cx="3786654" cy="482120"/>
          </a:xfrm>
          <a:prstGeom prst="rect">
            <a:avLst/>
          </a:prstGeom>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Life Insurance</a:t>
            </a:r>
          </a:p>
        </p:txBody>
      </p:sp>
      <p:pic>
        <p:nvPicPr>
          <p:cNvPr id="25" name="Picture 24" descr="A picture containing graphical user interface&#10;&#10;Description automatically generated">
            <a:extLst>
              <a:ext uri="{FF2B5EF4-FFF2-40B4-BE49-F238E27FC236}">
                <a16:creationId xmlns:a16="http://schemas.microsoft.com/office/drawing/2014/main" id="{8B6B4B5A-5FA8-4DAE-BE74-7E51A25BD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117" y="2138820"/>
            <a:ext cx="4711065" cy="776944"/>
          </a:xfrm>
          <a:prstGeom prst="rect">
            <a:avLst/>
          </a:prstGeom>
        </p:spPr>
      </p:pic>
      <p:sp>
        <p:nvSpPr>
          <p:cNvPr id="12" name="Rectangle 11">
            <a:extLst>
              <a:ext uri="{FF2B5EF4-FFF2-40B4-BE49-F238E27FC236}">
                <a16:creationId xmlns:a16="http://schemas.microsoft.com/office/drawing/2014/main" id="{A8B44261-7F0D-4740-AD7B-6F92EEC61EE3}"/>
              </a:ext>
            </a:extLst>
          </p:cNvPr>
          <p:cNvSpPr/>
          <p:nvPr/>
        </p:nvSpPr>
        <p:spPr>
          <a:xfrm>
            <a:off x="4182417" y="2436288"/>
            <a:ext cx="4619420" cy="482120"/>
          </a:xfrm>
          <a:prstGeom prst="rect">
            <a:avLst/>
          </a:prstGeom>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Wills</a:t>
            </a:r>
          </a:p>
        </p:txBody>
      </p:sp>
      <p:pic>
        <p:nvPicPr>
          <p:cNvPr id="27" name="Picture 26" descr="A picture containing graphical user interface&#10;&#10;Description automatically generated">
            <a:extLst>
              <a:ext uri="{FF2B5EF4-FFF2-40B4-BE49-F238E27FC236}">
                <a16:creationId xmlns:a16="http://schemas.microsoft.com/office/drawing/2014/main" id="{59C56F53-CC2A-4359-82DB-7AB1EED5E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772" y="1421532"/>
            <a:ext cx="4711065" cy="776944"/>
          </a:xfrm>
          <a:prstGeom prst="rect">
            <a:avLst/>
          </a:prstGeom>
        </p:spPr>
      </p:pic>
      <p:sp>
        <p:nvSpPr>
          <p:cNvPr id="30" name="Rectangle 29">
            <a:extLst>
              <a:ext uri="{FF2B5EF4-FFF2-40B4-BE49-F238E27FC236}">
                <a16:creationId xmlns:a16="http://schemas.microsoft.com/office/drawing/2014/main" id="{9017440E-7EB2-47F7-B2F5-0435C010D22A}"/>
              </a:ext>
            </a:extLst>
          </p:cNvPr>
          <p:cNvSpPr/>
          <p:nvPr/>
        </p:nvSpPr>
        <p:spPr>
          <a:xfrm>
            <a:off x="4075939" y="1741729"/>
            <a:ext cx="4619420" cy="482120"/>
          </a:xfrm>
          <a:prstGeom prst="rect">
            <a:avLst/>
          </a:prstGeom>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Investments</a:t>
            </a:r>
          </a:p>
        </p:txBody>
      </p:sp>
      <p:sp>
        <p:nvSpPr>
          <p:cNvPr id="31" name="TextBox 30">
            <a:extLst>
              <a:ext uri="{FF2B5EF4-FFF2-40B4-BE49-F238E27FC236}">
                <a16:creationId xmlns:a16="http://schemas.microsoft.com/office/drawing/2014/main" id="{7465E196-6E53-41E1-B12E-393D6DBBA752}"/>
              </a:ext>
            </a:extLst>
          </p:cNvPr>
          <p:cNvSpPr txBox="1"/>
          <p:nvPr/>
        </p:nvSpPr>
        <p:spPr>
          <a:xfrm>
            <a:off x="635619" y="2924819"/>
            <a:ext cx="3042035" cy="1200329"/>
          </a:xfrm>
          <a:prstGeom prst="rect">
            <a:avLst/>
          </a:prstGeom>
          <a:noFill/>
        </p:spPr>
        <p:txBody>
          <a:bodyPr wrap="square" rtlCol="0">
            <a:spAutoFit/>
          </a:bodyPr>
          <a:lstStyle/>
          <a:p>
            <a:pPr algn="ctr"/>
            <a:r>
              <a:rPr lang="en-US" sz="2400" b="1" dirty="0">
                <a:latin typeface="Georgia" panose="02040502050405020303" pitchFamily="18" charset="0"/>
              </a:rPr>
              <a:t>How strong is your family vision foundation?</a:t>
            </a:r>
          </a:p>
        </p:txBody>
      </p:sp>
      <p:sp>
        <p:nvSpPr>
          <p:cNvPr id="33" name="TextBox 32">
            <a:extLst>
              <a:ext uri="{FF2B5EF4-FFF2-40B4-BE49-F238E27FC236}">
                <a16:creationId xmlns:a16="http://schemas.microsoft.com/office/drawing/2014/main" id="{C710513B-72A2-4CC7-BC0A-9975E6DF422B}"/>
              </a:ext>
            </a:extLst>
          </p:cNvPr>
          <p:cNvSpPr txBox="1"/>
          <p:nvPr/>
        </p:nvSpPr>
        <p:spPr>
          <a:xfrm>
            <a:off x="8949086" y="2996001"/>
            <a:ext cx="3042035" cy="830997"/>
          </a:xfrm>
          <a:prstGeom prst="rect">
            <a:avLst/>
          </a:prstGeom>
          <a:noFill/>
        </p:spPr>
        <p:txBody>
          <a:bodyPr wrap="square" rtlCol="0">
            <a:spAutoFit/>
          </a:bodyPr>
          <a:lstStyle/>
          <a:p>
            <a:pPr algn="ctr"/>
            <a:r>
              <a:rPr lang="en-US" sz="2400" b="1" dirty="0">
                <a:latin typeface="Georgia" panose="02040502050405020303" pitchFamily="18" charset="0"/>
              </a:rPr>
              <a:t>How high is your baseline?</a:t>
            </a:r>
          </a:p>
        </p:txBody>
      </p:sp>
      <p:pic>
        <p:nvPicPr>
          <p:cNvPr id="20" name="Picture 19" descr="A picture containing graphical user interface&#10;&#10;Description automatically generated">
            <a:extLst>
              <a:ext uri="{FF2B5EF4-FFF2-40B4-BE49-F238E27FC236}">
                <a16:creationId xmlns:a16="http://schemas.microsoft.com/office/drawing/2014/main" id="{34A5D576-E037-453E-A716-4BCDAA0A8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93" y="795248"/>
            <a:ext cx="4711065" cy="776944"/>
          </a:xfrm>
          <a:prstGeom prst="rect">
            <a:avLst/>
          </a:prstGeom>
        </p:spPr>
      </p:pic>
      <p:sp>
        <p:nvSpPr>
          <p:cNvPr id="24" name="Rectangle 23">
            <a:extLst>
              <a:ext uri="{FF2B5EF4-FFF2-40B4-BE49-F238E27FC236}">
                <a16:creationId xmlns:a16="http://schemas.microsoft.com/office/drawing/2014/main" id="{6306DAC0-C058-4D18-9104-54468380C32D}"/>
              </a:ext>
            </a:extLst>
          </p:cNvPr>
          <p:cNvSpPr/>
          <p:nvPr/>
        </p:nvSpPr>
        <p:spPr>
          <a:xfrm>
            <a:off x="4121762" y="1055033"/>
            <a:ext cx="4619420" cy="482120"/>
          </a:xfrm>
          <a:prstGeom prst="rect">
            <a:avLst/>
          </a:prstGeom>
        </p:spPr>
        <p:txBody>
          <a:bodyPr wrap="square">
            <a:spAutoFit/>
          </a:bodyPr>
          <a:lstStyle/>
          <a:p>
            <a:pPr marR="0" lvl="0" algn="ctr">
              <a:lnSpc>
                <a:spcPct val="115000"/>
              </a:lnSpc>
              <a:spcBef>
                <a:spcPts val="0"/>
              </a:spcBef>
              <a:spcAft>
                <a:spcPts val="0"/>
              </a:spcAft>
            </a:pPr>
            <a:r>
              <a:rPr lang="en-US" sz="2400" dirty="0">
                <a:latin typeface="Georgia" panose="02040502050405020303" pitchFamily="18" charset="0"/>
                <a:ea typeface="Calibri" panose="020F0502020204030204" pitchFamily="34" charset="0"/>
                <a:cs typeface="Times New Roman" panose="02020603050405020304" pitchFamily="18" charset="0"/>
              </a:rPr>
              <a:t>Net Worth</a:t>
            </a:r>
          </a:p>
        </p:txBody>
      </p:sp>
    </p:spTree>
    <p:extLst>
      <p:ext uri="{BB962C8B-B14F-4D97-AF65-F5344CB8AC3E}">
        <p14:creationId xmlns:p14="http://schemas.microsoft.com/office/powerpoint/2010/main" val="52472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000" fill="hold"/>
                                        <p:tgtEl>
                                          <p:spTgt spid="12"/>
                                        </p:tgtEl>
                                        <p:attrNameLst>
                                          <p:attrName>ppt_w</p:attrName>
                                        </p:attrNameLst>
                                      </p:cBhvr>
                                      <p:tavLst>
                                        <p:tav tm="0">
                                          <p:val>
                                            <p:fltVal val="0"/>
                                          </p:val>
                                        </p:tav>
                                        <p:tav tm="100000">
                                          <p:val>
                                            <p:strVal val="#ppt_w"/>
                                          </p:val>
                                        </p:tav>
                                      </p:tavLst>
                                    </p:anim>
                                    <p:anim calcmode="lin" valueType="num">
                                      <p:cBhvr>
                                        <p:cTn id="76" dur="1000" fill="hold"/>
                                        <p:tgtEl>
                                          <p:spTgt spid="12"/>
                                        </p:tgtEl>
                                        <p:attrNameLst>
                                          <p:attrName>ppt_h</p:attrName>
                                        </p:attrNameLst>
                                      </p:cBhvr>
                                      <p:tavLst>
                                        <p:tav tm="0">
                                          <p:val>
                                            <p:fltVal val="0"/>
                                          </p:val>
                                        </p:tav>
                                        <p:tav tm="100000">
                                          <p:val>
                                            <p:strVal val="#ppt_h"/>
                                          </p:val>
                                        </p:tav>
                                      </p:tavLst>
                                    </p:anim>
                                    <p:anim calcmode="lin" valueType="num">
                                      <p:cBhvr>
                                        <p:cTn id="77" dur="1000" fill="hold"/>
                                        <p:tgtEl>
                                          <p:spTgt spid="12"/>
                                        </p:tgtEl>
                                        <p:attrNameLst>
                                          <p:attrName>style.rotation</p:attrName>
                                        </p:attrNameLst>
                                      </p:cBhvr>
                                      <p:tavLst>
                                        <p:tav tm="0">
                                          <p:val>
                                            <p:fltVal val="90"/>
                                          </p:val>
                                        </p:tav>
                                        <p:tav tm="100000">
                                          <p:val>
                                            <p:fltVal val="0"/>
                                          </p:val>
                                        </p:tav>
                                      </p:tavLst>
                                    </p:anim>
                                    <p:animEffect transition="in" filter="fade">
                                      <p:cBhvr>
                                        <p:cTn id="78" dur="10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p:cTn id="89" dur="1000" fill="hold"/>
                                        <p:tgtEl>
                                          <p:spTgt spid="30"/>
                                        </p:tgtEl>
                                        <p:attrNameLst>
                                          <p:attrName>ppt_w</p:attrName>
                                        </p:attrNameLst>
                                      </p:cBhvr>
                                      <p:tavLst>
                                        <p:tav tm="0">
                                          <p:val>
                                            <p:fltVal val="0"/>
                                          </p:val>
                                        </p:tav>
                                        <p:tav tm="100000">
                                          <p:val>
                                            <p:strVal val="#ppt_w"/>
                                          </p:val>
                                        </p:tav>
                                      </p:tavLst>
                                    </p:anim>
                                    <p:anim calcmode="lin" valueType="num">
                                      <p:cBhvr>
                                        <p:cTn id="90" dur="1000" fill="hold"/>
                                        <p:tgtEl>
                                          <p:spTgt spid="30"/>
                                        </p:tgtEl>
                                        <p:attrNameLst>
                                          <p:attrName>ppt_h</p:attrName>
                                        </p:attrNameLst>
                                      </p:cBhvr>
                                      <p:tavLst>
                                        <p:tav tm="0">
                                          <p:val>
                                            <p:fltVal val="0"/>
                                          </p:val>
                                        </p:tav>
                                        <p:tav tm="100000">
                                          <p:val>
                                            <p:strVal val="#ppt_h"/>
                                          </p:val>
                                        </p:tav>
                                      </p:tavLst>
                                    </p:anim>
                                    <p:anim calcmode="lin" valueType="num">
                                      <p:cBhvr>
                                        <p:cTn id="91" dur="1000" fill="hold"/>
                                        <p:tgtEl>
                                          <p:spTgt spid="30"/>
                                        </p:tgtEl>
                                        <p:attrNameLst>
                                          <p:attrName>style.rotation</p:attrName>
                                        </p:attrNameLst>
                                      </p:cBhvr>
                                      <p:tavLst>
                                        <p:tav tm="0">
                                          <p:val>
                                            <p:fltVal val="90"/>
                                          </p:val>
                                        </p:tav>
                                        <p:tav tm="100000">
                                          <p:val>
                                            <p:fltVal val="0"/>
                                          </p:val>
                                        </p:tav>
                                      </p:tavLst>
                                    </p:anim>
                                    <p:animEffect transition="in" filter="fade">
                                      <p:cBhvr>
                                        <p:cTn id="92" dur="10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p:cTn id="103" dur="1000" fill="hold"/>
                                        <p:tgtEl>
                                          <p:spTgt spid="24"/>
                                        </p:tgtEl>
                                        <p:attrNameLst>
                                          <p:attrName>ppt_w</p:attrName>
                                        </p:attrNameLst>
                                      </p:cBhvr>
                                      <p:tavLst>
                                        <p:tav tm="0">
                                          <p:val>
                                            <p:fltVal val="0"/>
                                          </p:val>
                                        </p:tav>
                                        <p:tav tm="100000">
                                          <p:val>
                                            <p:strVal val="#ppt_w"/>
                                          </p:val>
                                        </p:tav>
                                      </p:tavLst>
                                    </p:anim>
                                    <p:anim calcmode="lin" valueType="num">
                                      <p:cBhvr>
                                        <p:cTn id="104" dur="1000" fill="hold"/>
                                        <p:tgtEl>
                                          <p:spTgt spid="24"/>
                                        </p:tgtEl>
                                        <p:attrNameLst>
                                          <p:attrName>ppt_h</p:attrName>
                                        </p:attrNameLst>
                                      </p:cBhvr>
                                      <p:tavLst>
                                        <p:tav tm="0">
                                          <p:val>
                                            <p:fltVal val="0"/>
                                          </p:val>
                                        </p:tav>
                                        <p:tav tm="100000">
                                          <p:val>
                                            <p:strVal val="#ppt_h"/>
                                          </p:val>
                                        </p:tav>
                                      </p:tavLst>
                                    </p:anim>
                                    <p:anim calcmode="lin" valueType="num">
                                      <p:cBhvr>
                                        <p:cTn id="105" dur="1000" fill="hold"/>
                                        <p:tgtEl>
                                          <p:spTgt spid="24"/>
                                        </p:tgtEl>
                                        <p:attrNameLst>
                                          <p:attrName>style.rotation</p:attrName>
                                        </p:attrNameLst>
                                      </p:cBhvr>
                                      <p:tavLst>
                                        <p:tav tm="0">
                                          <p:val>
                                            <p:fltVal val="90"/>
                                          </p:val>
                                        </p:tav>
                                        <p:tav tm="100000">
                                          <p:val>
                                            <p:fltVal val="0"/>
                                          </p:val>
                                        </p:tav>
                                      </p:tavLst>
                                    </p:anim>
                                    <p:animEffect transition="in" filter="fade">
                                      <p:cBhvr>
                                        <p:cTn id="10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7" grpId="0"/>
      <p:bldP spid="9" grpId="0"/>
      <p:bldP spid="11" grpId="0"/>
      <p:bldP spid="12" grpId="0"/>
      <p:bldP spid="30"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4" name="TextBox 13">
            <a:extLst>
              <a:ext uri="{FF2B5EF4-FFF2-40B4-BE49-F238E27FC236}">
                <a16:creationId xmlns:a16="http://schemas.microsoft.com/office/drawing/2014/main" id="{C828323E-E7E2-4FBB-A108-7F25D998CBF6}"/>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5" name="Title 1">
            <a:extLst>
              <a:ext uri="{FF2B5EF4-FFF2-40B4-BE49-F238E27FC236}">
                <a16:creationId xmlns:a16="http://schemas.microsoft.com/office/drawing/2014/main" id="{338B84C1-DC0C-4AAC-A74F-00212567F089}"/>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16" name="TextBox 15">
            <a:extLst>
              <a:ext uri="{FF2B5EF4-FFF2-40B4-BE49-F238E27FC236}">
                <a16:creationId xmlns:a16="http://schemas.microsoft.com/office/drawing/2014/main" id="{E7EB0D0D-7759-4DB3-A12D-FB24C9FE6D90}"/>
              </a:ext>
            </a:extLst>
          </p:cNvPr>
          <p:cNvSpPr txBox="1"/>
          <p:nvPr/>
        </p:nvSpPr>
        <p:spPr>
          <a:xfrm>
            <a:off x="1277224" y="1786584"/>
            <a:ext cx="9477462" cy="707886"/>
          </a:xfrm>
          <a:prstGeom prst="rect">
            <a:avLst/>
          </a:prstGeom>
          <a:noFill/>
        </p:spPr>
        <p:txBody>
          <a:bodyPr wrap="square">
            <a:spAutoFit/>
          </a:bodyPr>
          <a:lstStyle/>
          <a:p>
            <a:r>
              <a:rPr lang="en-US" sz="2000" b="1" i="1" dirty="0">
                <a:solidFill>
                  <a:srgbClr val="0F0A08"/>
                </a:solidFill>
                <a:effectLst/>
                <a:latin typeface="Georgia" panose="02040502050405020303" pitchFamily="18" charset="0"/>
              </a:rPr>
              <a:t>Financial Literacy:</a:t>
            </a:r>
            <a:r>
              <a:rPr lang="en-US" sz="2000" b="0" i="0" dirty="0">
                <a:solidFill>
                  <a:srgbClr val="0F0A08"/>
                </a:solidFill>
                <a:effectLst/>
                <a:latin typeface="Georgia" panose="02040502050405020303" pitchFamily="18" charset="0"/>
              </a:rPr>
              <a:t> To be financially literate is to master the money skills required to earn, spend, invest, and manage your money.</a:t>
            </a:r>
            <a:endParaRPr lang="en-US" sz="2000" dirty="0">
              <a:latin typeface="Georgia" panose="02040502050405020303" pitchFamily="18" charset="0"/>
            </a:endParaRPr>
          </a:p>
        </p:txBody>
      </p:sp>
      <p:sp>
        <p:nvSpPr>
          <p:cNvPr id="17" name="TextBox 16">
            <a:extLst>
              <a:ext uri="{FF2B5EF4-FFF2-40B4-BE49-F238E27FC236}">
                <a16:creationId xmlns:a16="http://schemas.microsoft.com/office/drawing/2014/main" id="{FFAA8FDA-A47B-4BFD-A251-AA4621004F68}"/>
              </a:ext>
            </a:extLst>
          </p:cNvPr>
          <p:cNvSpPr txBox="1"/>
          <p:nvPr/>
        </p:nvSpPr>
        <p:spPr>
          <a:xfrm>
            <a:off x="1275128" y="2939069"/>
            <a:ext cx="9244666" cy="707886"/>
          </a:xfrm>
          <a:prstGeom prst="rect">
            <a:avLst/>
          </a:prstGeom>
          <a:noFill/>
        </p:spPr>
        <p:txBody>
          <a:bodyPr wrap="square">
            <a:spAutoFit/>
          </a:bodyPr>
          <a:lstStyle/>
          <a:p>
            <a:r>
              <a:rPr lang="en-US" sz="2000" b="1" i="1" dirty="0">
                <a:solidFill>
                  <a:srgbClr val="0F0A08"/>
                </a:solidFill>
                <a:effectLst/>
                <a:latin typeface="Georgia" panose="02040502050405020303" pitchFamily="18" charset="0"/>
              </a:rPr>
              <a:t>Wealth Literacy: </a:t>
            </a:r>
            <a:r>
              <a:rPr lang="en-US" sz="2000" b="0" i="0" dirty="0">
                <a:solidFill>
                  <a:srgbClr val="0F0A08"/>
                </a:solidFill>
                <a:effectLst/>
                <a:latin typeface="Georgia" panose="02040502050405020303" pitchFamily="18" charset="0"/>
              </a:rPr>
              <a:t>To be wealth literate is to master the wealth strategies required to build and maintain wealth.</a:t>
            </a:r>
            <a:endParaRPr lang="en-US" sz="2000" dirty="0">
              <a:latin typeface="Georgia" panose="02040502050405020303" pitchFamily="18" charset="0"/>
            </a:endParaRPr>
          </a:p>
        </p:txBody>
      </p:sp>
      <p:sp>
        <p:nvSpPr>
          <p:cNvPr id="18" name="TextBox 17">
            <a:extLst>
              <a:ext uri="{FF2B5EF4-FFF2-40B4-BE49-F238E27FC236}">
                <a16:creationId xmlns:a16="http://schemas.microsoft.com/office/drawing/2014/main" id="{4CCFE563-C450-405B-A85A-099B767FA2B8}"/>
              </a:ext>
            </a:extLst>
          </p:cNvPr>
          <p:cNvSpPr txBox="1"/>
          <p:nvPr/>
        </p:nvSpPr>
        <p:spPr>
          <a:xfrm>
            <a:off x="1275128" y="4097869"/>
            <a:ext cx="9477462" cy="1015663"/>
          </a:xfrm>
          <a:prstGeom prst="rect">
            <a:avLst/>
          </a:prstGeom>
          <a:noFill/>
        </p:spPr>
        <p:txBody>
          <a:bodyPr wrap="square">
            <a:spAutoFit/>
          </a:bodyPr>
          <a:lstStyle/>
          <a:p>
            <a:r>
              <a:rPr lang="en-US" sz="2000" b="1" i="1" dirty="0">
                <a:solidFill>
                  <a:srgbClr val="0F0A08"/>
                </a:solidFill>
                <a:effectLst/>
                <a:latin typeface="Georgia" panose="02040502050405020303" pitchFamily="18" charset="0"/>
              </a:rPr>
              <a:t>Multigenerational Wealth Literacy:</a:t>
            </a:r>
            <a:r>
              <a:rPr lang="en-US" sz="2000" b="0" i="0" dirty="0">
                <a:solidFill>
                  <a:srgbClr val="0F0A08"/>
                </a:solidFill>
                <a:effectLst/>
                <a:latin typeface="Georgia" panose="02040502050405020303" pitchFamily="18" charset="0"/>
              </a:rPr>
              <a:t> To be multigenerational wealth literate is to be a family visionary and master the wealth ownership strategies and soft skills required to build multigenerational wealth.</a:t>
            </a:r>
            <a:endParaRPr lang="en-US" sz="2000" dirty="0">
              <a:latin typeface="Georgia" panose="02040502050405020303" pitchFamily="18" charset="0"/>
            </a:endParaRPr>
          </a:p>
        </p:txBody>
      </p:sp>
    </p:spTree>
    <p:extLst>
      <p:ext uri="{BB962C8B-B14F-4D97-AF65-F5344CB8AC3E}">
        <p14:creationId xmlns:p14="http://schemas.microsoft.com/office/powerpoint/2010/main" val="3795331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44880" y="2807920"/>
            <a:ext cx="11033760" cy="1136737"/>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200">
              <a:latin typeface="Georgia"/>
            </a:endParaRPr>
          </a:p>
        </p:txBody>
      </p:sp>
      <p:sp>
        <p:nvSpPr>
          <p:cNvPr id="13" name="Title 1">
            <a:extLst>
              <a:ext uri="{FF2B5EF4-FFF2-40B4-BE49-F238E27FC236}">
                <a16:creationId xmlns:a16="http://schemas.microsoft.com/office/drawing/2014/main" id="{84D4BFF0-58D4-49FB-9EB3-6A8EB74B92F5}"/>
              </a:ext>
            </a:extLst>
          </p:cNvPr>
          <p:cNvSpPr txBox="1">
            <a:spLocks/>
          </p:cNvSpPr>
          <p:nvPr/>
        </p:nvSpPr>
        <p:spPr>
          <a:xfrm>
            <a:off x="586740" y="2389108"/>
            <a:ext cx="11018520" cy="13801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cap="small" dirty="0">
                <a:latin typeface="Georgia" panose="02040502050405020303" pitchFamily="18" charset="0"/>
              </a:rPr>
              <a:t>Assignment</a:t>
            </a:r>
          </a:p>
        </p:txBody>
      </p:sp>
      <p:sp>
        <p:nvSpPr>
          <p:cNvPr id="7" name="TextBox 6">
            <a:extLst>
              <a:ext uri="{FF2B5EF4-FFF2-40B4-BE49-F238E27FC236}">
                <a16:creationId xmlns:a16="http://schemas.microsoft.com/office/drawing/2014/main" id="{032463D7-6C21-400A-A54C-C48C99E87318}"/>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8" name="Title 1">
            <a:extLst>
              <a:ext uri="{FF2B5EF4-FFF2-40B4-BE49-F238E27FC236}">
                <a16:creationId xmlns:a16="http://schemas.microsoft.com/office/drawing/2014/main" id="{DB70ADA9-87F9-4449-9A73-950FD9EE6123}"/>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2" name="Rectangle 1">
            <a:extLst>
              <a:ext uri="{FF2B5EF4-FFF2-40B4-BE49-F238E27FC236}">
                <a16:creationId xmlns:a16="http://schemas.microsoft.com/office/drawing/2014/main" id="{87AE682A-FB5A-4898-9A78-32CAA91F28C4}"/>
              </a:ext>
            </a:extLst>
          </p:cNvPr>
          <p:cNvSpPr/>
          <p:nvPr/>
        </p:nvSpPr>
        <p:spPr>
          <a:xfrm>
            <a:off x="7645226" y="3944657"/>
            <a:ext cx="1582484" cy="461665"/>
          </a:xfrm>
          <a:prstGeom prst="rect">
            <a:avLst/>
          </a:prstGeom>
        </p:spPr>
        <p:txBody>
          <a:bodyPr wrap="none">
            <a:spAutoFit/>
          </a:bodyPr>
          <a:lstStyle/>
          <a:p>
            <a:r>
              <a:rPr lang="en-US" sz="2400" dirty="0">
                <a:latin typeface="Georgia" panose="02040502050405020303" pitchFamily="18" charset="0"/>
              </a:rPr>
              <a:t>WKB p.96</a:t>
            </a:r>
            <a:endParaRPr lang="en-US" sz="2400" dirty="0"/>
          </a:p>
        </p:txBody>
      </p:sp>
    </p:spTree>
    <p:extLst>
      <p:ext uri="{BB962C8B-B14F-4D97-AF65-F5344CB8AC3E}">
        <p14:creationId xmlns:p14="http://schemas.microsoft.com/office/powerpoint/2010/main" val="2970092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rotWithShape="1">
          <a:blip r:embed="rId2">
            <a:extLst>
              <a:ext uri="{28A0092B-C50C-407E-A947-70E740481C1C}">
                <a14:useLocalDpi xmlns:a14="http://schemas.microsoft.com/office/drawing/2010/main" val="0"/>
              </a:ext>
            </a:extLst>
          </a:blip>
          <a:srcRect b="4255"/>
          <a:stretch/>
        </p:blipFill>
        <p:spPr>
          <a:xfrm>
            <a:off x="-109" y="400110"/>
            <a:ext cx="1219198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584867" y="5250869"/>
            <a:ext cx="10080703" cy="844903"/>
          </a:xfrm>
        </p:spPr>
        <p:txBody>
          <a:bodyPr vert="horz" lIns="91440" tIns="45720" rIns="91440" bIns="45720" rtlCol="0" anchor="ctr">
            <a:normAutofit fontScale="90000"/>
          </a:bodyPr>
          <a:lstStyle/>
          <a:p>
            <a:r>
              <a:rPr lang="en-US" sz="4400" b="1" dirty="0">
                <a:latin typeface="Georgia" panose="02040502050405020303" pitchFamily="18" charset="0"/>
              </a:rPr>
              <a:t>Global Family Success Program</a:t>
            </a:r>
            <a:br>
              <a:rPr lang="en-US" sz="4900" b="1" dirty="0">
                <a:latin typeface="Georgia" panose="02040502050405020303" pitchFamily="18" charset="0"/>
              </a:rPr>
            </a:br>
            <a:r>
              <a:rPr lang="en-US" sz="1600" b="1" i="1" dirty="0">
                <a:latin typeface="Georgia" panose="02040502050405020303" pitchFamily="18" charset="0"/>
              </a:rPr>
              <a:t>A Generations Empowerment Enterprises, </a:t>
            </a:r>
            <a:r>
              <a:rPr lang="en-US" sz="1600" b="1" i="1">
                <a:latin typeface="Georgia" panose="02040502050405020303" pitchFamily="18" charset="0"/>
              </a:rPr>
              <a:t>LLC Program</a:t>
            </a:r>
            <a:endParaRPr lang="en-US" sz="3600" i="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428277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BB5E9133-D10A-4C4B-BDF1-D2928229D474}"/>
              </a:ext>
            </a:extLst>
          </p:cNvPr>
          <p:cNvSpPr txBox="1">
            <a:spLocks/>
          </p:cNvSpPr>
          <p:nvPr/>
        </p:nvSpPr>
        <p:spPr>
          <a:xfrm>
            <a:off x="626744" y="924263"/>
            <a:ext cx="9984106" cy="64399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0000"/>
                </a:solidFill>
                <a:effectLst/>
                <a:uLnTx/>
                <a:uFillTx/>
                <a:latin typeface="Georgia" panose="02040502050405020303" pitchFamily="18" charset="0"/>
                <a:cs typeface="Arial"/>
                <a:sym typeface="Arial"/>
              </a:rPr>
              <a:t>Course Outcomes &amp; Objectives</a:t>
            </a:r>
          </a:p>
        </p:txBody>
      </p:sp>
      <p:sp>
        <p:nvSpPr>
          <p:cNvPr id="10" name="TextBox 9">
            <a:extLst>
              <a:ext uri="{FF2B5EF4-FFF2-40B4-BE49-F238E27FC236}">
                <a16:creationId xmlns:a16="http://schemas.microsoft.com/office/drawing/2014/main" id="{5F71F738-56FA-430B-80C1-2F9FF6D8658B}"/>
              </a:ext>
            </a:extLst>
          </p:cNvPr>
          <p:cNvSpPr txBox="1"/>
          <p:nvPr/>
        </p:nvSpPr>
        <p:spPr>
          <a:xfrm>
            <a:off x="2408663" y="6506029"/>
            <a:ext cx="73486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2020 Copyright by Generations Empowerment Enterprises, LLC</a:t>
            </a:r>
          </a:p>
        </p:txBody>
      </p:sp>
      <p:sp>
        <p:nvSpPr>
          <p:cNvPr id="8" name="Rectangle 7">
            <a:extLst>
              <a:ext uri="{FF2B5EF4-FFF2-40B4-BE49-F238E27FC236}">
                <a16:creationId xmlns:a16="http://schemas.microsoft.com/office/drawing/2014/main" id="{5D47B947-0777-4B2D-9DE4-872FBA4AE6F0}"/>
              </a:ext>
            </a:extLst>
          </p:cNvPr>
          <p:cNvSpPr/>
          <p:nvPr/>
        </p:nvSpPr>
        <p:spPr>
          <a:xfrm>
            <a:off x="1141764" y="2030802"/>
            <a:ext cx="8229660" cy="461665"/>
          </a:xfrm>
          <a:prstGeom prst="rect">
            <a:avLst/>
          </a:prstGeom>
        </p:spPr>
        <p:txBody>
          <a:bodyPr wrap="square">
            <a:spAutoFit/>
          </a:bodyPr>
          <a:lstStyle/>
          <a:p>
            <a:pPr marL="342900" marR="0" lvl="0" indent="-342900" fontAlgn="base">
              <a:spcBef>
                <a:spcPts val="0"/>
              </a:spcBef>
              <a:spcAft>
                <a:spcPts val="0"/>
              </a:spcAft>
              <a:buFont typeface="Wingdings" panose="05000000000000000000" pitchFamily="2" charset="2"/>
              <a:buChar char="Ø"/>
            </a:pPr>
            <a:r>
              <a:rPr lang="en-US" sz="2400" dirty="0">
                <a:latin typeface="Georgia" panose="02040502050405020303" pitchFamily="18" charset="0"/>
                <a:ea typeface="Times New Roman" panose="02020603050405020304" pitchFamily="18" charset="0"/>
              </a:rPr>
              <a:t>Create Your Debt Freedom Goals</a:t>
            </a:r>
          </a:p>
        </p:txBody>
      </p:sp>
      <p:sp>
        <p:nvSpPr>
          <p:cNvPr id="9" name="Rectangle 8">
            <a:extLst>
              <a:ext uri="{FF2B5EF4-FFF2-40B4-BE49-F238E27FC236}">
                <a16:creationId xmlns:a16="http://schemas.microsoft.com/office/drawing/2014/main" id="{3909680E-377A-4505-AF4C-2BC5F7CE446D}"/>
              </a:ext>
            </a:extLst>
          </p:cNvPr>
          <p:cNvSpPr/>
          <p:nvPr/>
        </p:nvSpPr>
        <p:spPr>
          <a:xfrm>
            <a:off x="1141764" y="2869432"/>
            <a:ext cx="8126651" cy="461665"/>
          </a:xfrm>
          <a:prstGeom prst="rect">
            <a:avLst/>
          </a:prstGeom>
        </p:spPr>
        <p:txBody>
          <a:bodyPr wrap="square">
            <a:spAutoFit/>
          </a:bodyPr>
          <a:lstStyle/>
          <a:p>
            <a:pPr marL="342900" marR="0" lvl="0" indent="-342900" fontAlgn="base">
              <a:spcBef>
                <a:spcPts val="0"/>
              </a:spcBef>
              <a:spcAft>
                <a:spcPts val="0"/>
              </a:spcAft>
              <a:buFont typeface="Wingdings" panose="05000000000000000000" pitchFamily="2" charset="2"/>
              <a:buChar char="Ø"/>
            </a:pPr>
            <a:r>
              <a:rPr lang="en-US" sz="2400" dirty="0">
                <a:latin typeface="Georgia" panose="02040502050405020303" pitchFamily="18" charset="0"/>
                <a:ea typeface="Times New Roman" panose="02020603050405020304" pitchFamily="18" charset="0"/>
              </a:rPr>
              <a:t>Create Your Wealth Building Goals</a:t>
            </a:r>
          </a:p>
        </p:txBody>
      </p:sp>
      <p:sp>
        <p:nvSpPr>
          <p:cNvPr id="11" name="Rectangle 10">
            <a:extLst>
              <a:ext uri="{FF2B5EF4-FFF2-40B4-BE49-F238E27FC236}">
                <a16:creationId xmlns:a16="http://schemas.microsoft.com/office/drawing/2014/main" id="{D84B21A4-D687-4CC0-A3EC-22028698E54F}"/>
              </a:ext>
            </a:extLst>
          </p:cNvPr>
          <p:cNvSpPr/>
          <p:nvPr/>
        </p:nvSpPr>
        <p:spPr>
          <a:xfrm>
            <a:off x="1141764" y="3736161"/>
            <a:ext cx="8205819" cy="461665"/>
          </a:xfrm>
          <a:prstGeom prst="rect">
            <a:avLst/>
          </a:prstGeom>
        </p:spPr>
        <p:txBody>
          <a:bodyPr wrap="square">
            <a:spAutoFit/>
          </a:bodyPr>
          <a:lstStyle/>
          <a:p>
            <a:pPr marL="342900" marR="0" lvl="0" indent="-342900" fontAlgn="base">
              <a:spcBef>
                <a:spcPts val="0"/>
              </a:spcBef>
              <a:spcAft>
                <a:spcPts val="0"/>
              </a:spcAft>
              <a:buFont typeface="Wingdings" panose="05000000000000000000" pitchFamily="2" charset="2"/>
              <a:buChar char="Ø"/>
            </a:pPr>
            <a:r>
              <a:rPr lang="en-US" sz="2400" dirty="0">
                <a:latin typeface="Georgia" panose="02040502050405020303" pitchFamily="18" charset="0"/>
                <a:ea typeface="Times New Roman" panose="02020603050405020304" pitchFamily="18" charset="0"/>
              </a:rPr>
              <a:t>Determine Your Family’s Net Worth</a:t>
            </a:r>
          </a:p>
        </p:txBody>
      </p:sp>
      <p:sp>
        <p:nvSpPr>
          <p:cNvPr id="12" name="Rectangle 11">
            <a:extLst>
              <a:ext uri="{FF2B5EF4-FFF2-40B4-BE49-F238E27FC236}">
                <a16:creationId xmlns:a16="http://schemas.microsoft.com/office/drawing/2014/main" id="{8C7E75E4-E589-4C28-8764-8785B4092F0F}"/>
              </a:ext>
            </a:extLst>
          </p:cNvPr>
          <p:cNvSpPr/>
          <p:nvPr/>
        </p:nvSpPr>
        <p:spPr>
          <a:xfrm>
            <a:off x="1141763" y="4659430"/>
            <a:ext cx="8205819" cy="461665"/>
          </a:xfrm>
          <a:prstGeom prst="rect">
            <a:avLst/>
          </a:prstGeom>
        </p:spPr>
        <p:txBody>
          <a:bodyPr wrap="square">
            <a:spAutoFit/>
          </a:bodyPr>
          <a:lstStyle/>
          <a:p>
            <a:pPr marL="342900" lvl="0" indent="-342900">
              <a:spcBef>
                <a:spcPts val="0"/>
              </a:spcBef>
              <a:spcAft>
                <a:spcPts val="0"/>
              </a:spcAft>
              <a:buFont typeface="Wingdings" panose="05000000000000000000" pitchFamily="2" charset="2"/>
              <a:buChar char="Ø"/>
            </a:pPr>
            <a:r>
              <a:rPr lang="en-US" sz="2400" dirty="0">
                <a:latin typeface="Georgia" panose="02040502050405020303" pitchFamily="18" charset="0"/>
              </a:rPr>
              <a:t>Learn the benefits of multigenerational living/lifestyle</a:t>
            </a:r>
            <a:endParaRPr lang="en-US" sz="2400" dirty="0">
              <a:effectLst/>
              <a:latin typeface="Georgia" panose="02040502050405020303" pitchFamily="18" charset="0"/>
            </a:endParaRPr>
          </a:p>
        </p:txBody>
      </p:sp>
    </p:spTree>
    <p:extLst>
      <p:ext uri="{BB962C8B-B14F-4D97-AF65-F5344CB8AC3E}">
        <p14:creationId xmlns:p14="http://schemas.microsoft.com/office/powerpoint/2010/main" val="1136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5A790-6445-4020-9E24-376FB70D642B}"/>
              </a:ext>
            </a:extLst>
          </p:cNvPr>
          <p:cNvPicPr>
            <a:picLocks noChangeAspect="1"/>
          </p:cNvPicPr>
          <p:nvPr/>
        </p:nvPicPr>
        <p:blipFill>
          <a:blip r:embed="rId2">
            <a:extLst>
              <a:ext uri="{28A0092B-C50C-407E-A947-70E740481C1C}">
                <a14:useLocalDpi xmlns:a14="http://schemas.microsoft.com/office/drawing/2010/main" val="0"/>
              </a:ext>
            </a:extLst>
          </a:blip>
          <a:srcRect t="7733" b="7733"/>
          <a:stretch/>
        </p:blipFill>
        <p:spPr>
          <a:xfrm>
            <a:off x="20" y="10"/>
            <a:ext cx="12191980" cy="6857990"/>
          </a:xfrm>
          <a:prstGeom prst="rect">
            <a:avLst/>
          </a:prstGeom>
        </p:spPr>
      </p:pic>
      <p:sp>
        <p:nvSpPr>
          <p:cNvPr id="38" name="Rectangle 2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3ACF40-78BE-4AD7-97F7-2FC9B3D044FB}"/>
              </a:ext>
            </a:extLst>
          </p:cNvPr>
          <p:cNvSpPr>
            <a:spLocks noGrp="1"/>
          </p:cNvSpPr>
          <p:nvPr>
            <p:ph type="ctrTitle"/>
          </p:nvPr>
        </p:nvSpPr>
        <p:spPr>
          <a:xfrm>
            <a:off x="523875" y="5317240"/>
            <a:ext cx="11210925" cy="744836"/>
          </a:xfrm>
        </p:spPr>
        <p:txBody>
          <a:bodyPr vert="horz" lIns="91440" tIns="45720" rIns="91440" bIns="45720" rtlCol="0" anchor="ctr">
            <a:noAutofit/>
          </a:bodyPr>
          <a:lstStyle/>
          <a:p>
            <a:r>
              <a:rPr lang="en-US" sz="4700" b="1" dirty="0">
                <a:solidFill>
                  <a:schemeClr val="tx1">
                    <a:lumMod val="85000"/>
                    <a:lumOff val="15000"/>
                  </a:schemeClr>
                </a:solidFill>
                <a:latin typeface="Georgia" panose="02040502050405020303" pitchFamily="18" charset="0"/>
              </a:rPr>
              <a:t>Build Family Financial Health</a:t>
            </a:r>
          </a:p>
        </p:txBody>
      </p:sp>
      <p:cxnSp>
        <p:nvCxnSpPr>
          <p:cNvPr id="39" name="Straight Connector 2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2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book&#10;&#10;Description automatically generated">
            <a:extLst>
              <a:ext uri="{FF2B5EF4-FFF2-40B4-BE49-F238E27FC236}">
                <a16:creationId xmlns:a16="http://schemas.microsoft.com/office/drawing/2014/main" id="{6B8ED7E2-01FF-4B96-9F9E-A11BBCE19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325640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1" name="Title 1">
            <a:extLst>
              <a:ext uri="{FF2B5EF4-FFF2-40B4-BE49-F238E27FC236}">
                <a16:creationId xmlns:a16="http://schemas.microsoft.com/office/drawing/2014/main" id="{FB0CEA2F-B6D1-424D-AE98-B9D2B776FFF2}"/>
              </a:ext>
            </a:extLst>
          </p:cNvPr>
          <p:cNvSpPr txBox="1">
            <a:spLocks/>
          </p:cNvSpPr>
          <p:nvPr/>
        </p:nvSpPr>
        <p:spPr>
          <a:xfrm>
            <a:off x="944880" y="2807920"/>
            <a:ext cx="11033760" cy="1136737"/>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200">
              <a:latin typeface="Georgia"/>
            </a:endParaRPr>
          </a:p>
        </p:txBody>
      </p:sp>
      <p:sp>
        <p:nvSpPr>
          <p:cNvPr id="13" name="Title 1">
            <a:extLst>
              <a:ext uri="{FF2B5EF4-FFF2-40B4-BE49-F238E27FC236}">
                <a16:creationId xmlns:a16="http://schemas.microsoft.com/office/drawing/2014/main" id="{84D4BFF0-58D4-49FB-9EB3-6A8EB74B92F5}"/>
              </a:ext>
            </a:extLst>
          </p:cNvPr>
          <p:cNvSpPr txBox="1">
            <a:spLocks/>
          </p:cNvSpPr>
          <p:nvPr/>
        </p:nvSpPr>
        <p:spPr>
          <a:xfrm>
            <a:off x="1518424" y="2183707"/>
            <a:ext cx="9155152" cy="15555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cap="small" dirty="0">
                <a:latin typeface="Georgia" panose="02040502050405020303" pitchFamily="18" charset="0"/>
              </a:rPr>
              <a:t>Chapter 17</a:t>
            </a:r>
          </a:p>
          <a:p>
            <a:r>
              <a:rPr lang="en-US" sz="4400" b="1" cap="small" dirty="0">
                <a:latin typeface="Georgia" panose="02040502050405020303" pitchFamily="18" charset="0"/>
              </a:rPr>
              <a:t>Financial Health &amp; Wealth</a:t>
            </a:r>
          </a:p>
        </p:txBody>
      </p:sp>
      <p:sp>
        <p:nvSpPr>
          <p:cNvPr id="7" name="TextBox 6">
            <a:extLst>
              <a:ext uri="{FF2B5EF4-FFF2-40B4-BE49-F238E27FC236}">
                <a16:creationId xmlns:a16="http://schemas.microsoft.com/office/drawing/2014/main" id="{02B62647-7A5B-42CF-97C4-286169D7B29E}"/>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Tree>
    <p:extLst>
      <p:ext uri="{BB962C8B-B14F-4D97-AF65-F5344CB8AC3E}">
        <p14:creationId xmlns:p14="http://schemas.microsoft.com/office/powerpoint/2010/main" val="4402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918AF-B097-479A-BD6E-4E32E71B3CDE}"/>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endParaRPr lang="en-US" sz="2000"/>
          </a:p>
        </p:txBody>
      </p:sp>
      <p:sp>
        <p:nvSpPr>
          <p:cNvPr id="10" name="Subtitle 2">
            <a:extLst>
              <a:ext uri="{FF2B5EF4-FFF2-40B4-BE49-F238E27FC236}">
                <a16:creationId xmlns:a16="http://schemas.microsoft.com/office/drawing/2014/main" id="{E940EC98-B96A-4580-81D3-80000A35AD23}"/>
              </a:ext>
            </a:extLst>
          </p:cNvPr>
          <p:cNvSpPr txBox="1">
            <a:spLocks/>
          </p:cNvSpPr>
          <p:nvPr/>
        </p:nvSpPr>
        <p:spPr>
          <a:xfrm>
            <a:off x="1432558" y="1957079"/>
            <a:ext cx="10172702" cy="74946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4000" b="1" dirty="0">
                <a:latin typeface="Georgia" panose="02040502050405020303" pitchFamily="18" charset="0"/>
              </a:rPr>
              <a:t>Objectives:</a:t>
            </a:r>
            <a:endParaRPr lang="en-US" dirty="0">
              <a:latin typeface="Georgia" panose="02040502050405020303" pitchFamily="18" charset="0"/>
            </a:endParaRPr>
          </a:p>
        </p:txBody>
      </p:sp>
      <p:sp>
        <p:nvSpPr>
          <p:cNvPr id="2" name="Rectangle 1">
            <a:extLst>
              <a:ext uri="{FF2B5EF4-FFF2-40B4-BE49-F238E27FC236}">
                <a16:creationId xmlns:a16="http://schemas.microsoft.com/office/drawing/2014/main" id="{2874D637-2A7C-42D6-B894-CCD0EE6CD7D5}"/>
              </a:ext>
            </a:extLst>
          </p:cNvPr>
          <p:cNvSpPr/>
          <p:nvPr/>
        </p:nvSpPr>
        <p:spPr>
          <a:xfrm>
            <a:off x="1432557" y="2843360"/>
            <a:ext cx="8554590"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effectLst/>
                <a:latin typeface="Georgia" panose="02040502050405020303" pitchFamily="18" charset="0"/>
                <a:ea typeface="Calibri" panose="020F0502020204030204" pitchFamily="34" charset="0"/>
                <a:cs typeface="Times New Roman" panose="02020603050405020304" pitchFamily="18" charset="0"/>
              </a:rPr>
              <a:t>To establish a financial health baseline for your family</a:t>
            </a:r>
          </a:p>
        </p:txBody>
      </p:sp>
      <p:sp>
        <p:nvSpPr>
          <p:cNvPr id="7" name="Rectangle 6">
            <a:extLst>
              <a:ext uri="{FF2B5EF4-FFF2-40B4-BE49-F238E27FC236}">
                <a16:creationId xmlns:a16="http://schemas.microsoft.com/office/drawing/2014/main" id="{8467D832-07C1-408D-8D67-400601EFCBF9}"/>
              </a:ext>
            </a:extLst>
          </p:cNvPr>
          <p:cNvSpPr/>
          <p:nvPr/>
        </p:nvSpPr>
        <p:spPr>
          <a:xfrm>
            <a:off x="1432557" y="3532521"/>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To learn what a credit report is</a:t>
            </a:r>
            <a:endParaRPr lang="en-US" sz="24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15B9B02-0316-4A8C-BFD6-46719B1B76AC}"/>
              </a:ext>
            </a:extLst>
          </p:cNvPr>
          <p:cNvSpPr txBox="1"/>
          <p:nvPr/>
        </p:nvSpPr>
        <p:spPr>
          <a:xfrm>
            <a:off x="2408663" y="6506029"/>
            <a:ext cx="7348654" cy="261610"/>
          </a:xfrm>
          <a:prstGeom prst="rect">
            <a:avLst/>
          </a:prstGeom>
          <a:noFill/>
        </p:spPr>
        <p:txBody>
          <a:bodyPr wrap="square" rtlCol="0">
            <a:spAutoFit/>
          </a:bodyPr>
          <a:lstStyle/>
          <a:p>
            <a:pPr algn="ctr"/>
            <a:r>
              <a:rPr lang="en-US" sz="1050" dirty="0">
                <a:latin typeface="Georgia" panose="02040502050405020303" pitchFamily="18" charset="0"/>
              </a:rPr>
              <a:t>© 2020 Copyright by Generations Empowerment Enterprises, LLC</a:t>
            </a:r>
          </a:p>
        </p:txBody>
      </p:sp>
      <p:sp>
        <p:nvSpPr>
          <p:cNvPr id="12" name="Title 1">
            <a:extLst>
              <a:ext uri="{FF2B5EF4-FFF2-40B4-BE49-F238E27FC236}">
                <a16:creationId xmlns:a16="http://schemas.microsoft.com/office/drawing/2014/main" id="{475F4145-C928-44CA-8853-9934EDECFAA1}"/>
              </a:ext>
            </a:extLst>
          </p:cNvPr>
          <p:cNvSpPr txBox="1">
            <a:spLocks/>
          </p:cNvSpPr>
          <p:nvPr/>
        </p:nvSpPr>
        <p:spPr>
          <a:xfrm>
            <a:off x="635619" y="726141"/>
            <a:ext cx="10935007" cy="6120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Georgia" panose="02040502050405020303" pitchFamily="18" charset="0"/>
              </a:rPr>
              <a:t>Chapter 17: Financial Health &amp; Wealth</a:t>
            </a:r>
          </a:p>
        </p:txBody>
      </p:sp>
      <p:sp>
        <p:nvSpPr>
          <p:cNvPr id="8" name="Rectangle 7">
            <a:extLst>
              <a:ext uri="{FF2B5EF4-FFF2-40B4-BE49-F238E27FC236}">
                <a16:creationId xmlns:a16="http://schemas.microsoft.com/office/drawing/2014/main" id="{2706B64A-7467-46C2-9EF6-D00C7D702CDB}"/>
              </a:ext>
            </a:extLst>
          </p:cNvPr>
          <p:cNvSpPr/>
          <p:nvPr/>
        </p:nvSpPr>
        <p:spPr>
          <a:xfrm>
            <a:off x="1432557" y="4233318"/>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To learn how to calculate your net worth</a:t>
            </a:r>
            <a:endParaRPr lang="en-US" sz="24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05B6DFC6-1DA6-4A0D-9C34-56F0A9831434}"/>
              </a:ext>
            </a:extLst>
          </p:cNvPr>
          <p:cNvSpPr/>
          <p:nvPr/>
        </p:nvSpPr>
        <p:spPr>
          <a:xfrm>
            <a:off x="1432557" y="4887553"/>
            <a:ext cx="9207733" cy="482120"/>
          </a:xfrm>
          <a:prstGeom prst="rect">
            <a:avLst/>
          </a:prstGeom>
        </p:spPr>
        <p:txBody>
          <a:bodyPr wrap="square">
            <a:spAutoFit/>
          </a:bodyPr>
          <a:lstStyle/>
          <a:p>
            <a:pPr marL="285750" marR="0" lvl="0" indent="-285750">
              <a:lnSpc>
                <a:spcPct val="115000"/>
              </a:lnSpc>
              <a:spcBef>
                <a:spcPts val="0"/>
              </a:spcBef>
              <a:spcAft>
                <a:spcPts val="0"/>
              </a:spcAft>
              <a:buFont typeface="Wingdings" panose="05000000000000000000" pitchFamily="2" charset="2"/>
              <a:buChar char="Ø"/>
            </a:pPr>
            <a:r>
              <a:rPr lang="en-US" sz="2400" dirty="0">
                <a:latin typeface="Georgia" panose="02040502050405020303" pitchFamily="18" charset="0"/>
                <a:ea typeface="Calibri" panose="020F0502020204030204" pitchFamily="34" charset="0"/>
                <a:cs typeface="Times New Roman" panose="02020603050405020304" pitchFamily="18" charset="0"/>
              </a:rPr>
              <a:t>To learn how to create a household budget</a:t>
            </a:r>
            <a:endParaRPr lang="en-US" sz="24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44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9A6B1A74-3314-4F93-8455-D0F625A28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1FD2D-23E5-4A11-A765-81035D82E174}"/>
              </a:ext>
            </a:extLst>
          </p:cNvPr>
          <p:cNvSpPr>
            <a:spLocks noGrp="1"/>
          </p:cNvSpPr>
          <p:nvPr>
            <p:ph type="ctrTitle"/>
          </p:nvPr>
        </p:nvSpPr>
        <p:spPr>
          <a:xfrm>
            <a:off x="1082181" y="5317240"/>
            <a:ext cx="10526240" cy="744836"/>
          </a:xfrm>
        </p:spPr>
        <p:txBody>
          <a:bodyPr vert="horz" lIns="91440" tIns="45720" rIns="91440" bIns="45720" rtlCol="0" anchor="ctr">
            <a:normAutofit fontScale="90000"/>
          </a:bodyPr>
          <a:lstStyle/>
          <a:p>
            <a:r>
              <a:rPr lang="en-US" sz="3600" b="1" dirty="0">
                <a:latin typeface="Georgia" panose="02040502050405020303" pitchFamily="18" charset="0"/>
              </a:rPr>
              <a:t>Financial Health Baseline Indicators</a:t>
            </a:r>
            <a:br>
              <a:rPr lang="en-US" sz="3600" b="1" dirty="0">
                <a:latin typeface="Georgia" panose="02040502050405020303" pitchFamily="18" charset="0"/>
              </a:rPr>
            </a:br>
            <a:r>
              <a:rPr lang="en-US" sz="1600" b="1" i="1" dirty="0">
                <a:latin typeface="Times New Roman" panose="02020603050405020304" pitchFamily="18" charset="0"/>
                <a:cs typeface="Times New Roman" panose="02020603050405020304" pitchFamily="18" charset="0"/>
              </a:rPr>
              <a:t>Families Learning Together Build Generational Wealth</a:t>
            </a:r>
            <a:endParaRPr lang="en-US" sz="3600" b="1" dirty="0">
              <a:latin typeface="Georgia" panose="02040502050405020303" pitchFamily="18" charset="0"/>
            </a:endParaRP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DA882A-7226-4615-8D3E-FD419202B6DF}"/>
              </a:ext>
            </a:extLst>
          </p:cNvPr>
          <p:cNvSpPr txBox="1"/>
          <p:nvPr/>
        </p:nvSpPr>
        <p:spPr>
          <a:xfrm>
            <a:off x="0" y="0"/>
            <a:ext cx="12192000" cy="400110"/>
          </a:xfrm>
          <a:prstGeom prst="rect">
            <a:avLst/>
          </a:prstGeom>
          <a:solidFill>
            <a:schemeClr val="accent4">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text, book&#10;&#10;Description automatically generated">
            <a:extLst>
              <a:ext uri="{FF2B5EF4-FFF2-40B4-BE49-F238E27FC236}">
                <a16:creationId xmlns:a16="http://schemas.microsoft.com/office/drawing/2014/main" id="{4EB5F0E4-790D-484F-9895-AFD3D15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6" y="5328512"/>
            <a:ext cx="601948" cy="719810"/>
          </a:xfrm>
          <a:prstGeom prst="rect">
            <a:avLst/>
          </a:prstGeom>
        </p:spPr>
      </p:pic>
    </p:spTree>
    <p:extLst>
      <p:ext uri="{BB962C8B-B14F-4D97-AF65-F5344CB8AC3E}">
        <p14:creationId xmlns:p14="http://schemas.microsoft.com/office/powerpoint/2010/main" val="440593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1686</TotalTime>
  <Words>2560</Words>
  <Application>Microsoft Office PowerPoint</Application>
  <PresentationFormat>Widescreen</PresentationFormat>
  <Paragraphs>314</Paragraphs>
  <Slides>44</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Georgia</vt:lpstr>
      <vt:lpstr>Symbol</vt:lpstr>
      <vt:lpstr>Times New Roman</vt:lpstr>
      <vt:lpstr>Wingdings</vt:lpstr>
      <vt:lpstr>Office Theme</vt:lpstr>
      <vt:lpstr>Global Family Success Program A Generations Empowerment Enterprises, LLC Program</vt:lpstr>
      <vt:lpstr>PowerPoint Presentation</vt:lpstr>
      <vt:lpstr>PowerPoint Presentation</vt:lpstr>
      <vt:lpstr>PowerPoint Presentation</vt:lpstr>
      <vt:lpstr>PowerPoint Presentation</vt:lpstr>
      <vt:lpstr>Build Family Financial Health</vt:lpstr>
      <vt:lpstr>PowerPoint Presentation</vt:lpstr>
      <vt:lpstr>PowerPoint Presentation</vt:lpstr>
      <vt:lpstr>Financial Health Baseline Indicators Families Learning Together Build Generational Wealth</vt:lpstr>
      <vt:lpstr>PowerPoint Presentation</vt:lpstr>
      <vt:lpstr>PowerPoint Presentation</vt:lpstr>
      <vt:lpstr>PowerPoint Presentation</vt:lpstr>
      <vt:lpstr>PowerPoint Presentation</vt:lpstr>
      <vt:lpstr>1. Credit Report Families Learning Together Build Generational Wealth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Household Budget Families Learning Together Build Generational Wealth</vt:lpstr>
      <vt:lpstr>PowerPoint Presentation</vt:lpstr>
      <vt:lpstr>PowerPoint Presentation</vt:lpstr>
      <vt:lpstr>3. Emergency Savings Account Families Learning Together Build Generational Wealth</vt:lpstr>
      <vt:lpstr>PowerPoint Presentation</vt:lpstr>
      <vt:lpstr>PowerPoint Presentation</vt:lpstr>
      <vt:lpstr>4. Debt Freedom Plan Families Learning Together Build Generational Wealth</vt:lpstr>
      <vt:lpstr>PowerPoint Presentation</vt:lpstr>
      <vt:lpstr>5. Life Insurance Families Learning Together Build Generational Wealth</vt:lpstr>
      <vt:lpstr>PowerPoint Presentation</vt:lpstr>
      <vt:lpstr>PowerPoint Presentation</vt:lpstr>
      <vt:lpstr>6. Wills Families Learning Together Build Generational Wealth</vt:lpstr>
      <vt:lpstr>PowerPoint Presentation</vt:lpstr>
      <vt:lpstr>7. Investments Families Learning Together Build Generational Wealth</vt:lpstr>
      <vt:lpstr>PowerPoint Presentation</vt:lpstr>
      <vt:lpstr>8. Net Worth Families Learning Together Build Generational Wealth</vt:lpstr>
      <vt:lpstr>PowerPoint Presentation</vt:lpstr>
      <vt:lpstr>PowerPoint Presentation</vt:lpstr>
      <vt:lpstr>PowerPoint Presentation</vt:lpstr>
      <vt:lpstr>PowerPoint Presentation</vt:lpstr>
      <vt:lpstr>PowerPoint Presentation</vt:lpstr>
      <vt:lpstr>Global Family Success Program A Generations Empowerment Enterprises, LLC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Porter</dc:creator>
  <cp:lastModifiedBy>Phillip Porter</cp:lastModifiedBy>
  <cp:revision>3</cp:revision>
  <cp:lastPrinted>2020-10-27T16:07:52Z</cp:lastPrinted>
  <dcterms:created xsi:type="dcterms:W3CDTF">2020-01-17T19:41:28Z</dcterms:created>
  <dcterms:modified xsi:type="dcterms:W3CDTF">2021-05-28T16:28:37Z</dcterms:modified>
</cp:coreProperties>
</file>