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97" r:id="rId1"/>
  </p:sldMasterIdLst>
  <p:notesMasterIdLst>
    <p:notesMasterId r:id="rId24"/>
  </p:notesMasterIdLst>
  <p:handoutMasterIdLst>
    <p:handoutMasterId r:id="rId25"/>
  </p:handoutMasterIdLst>
  <p:sldIdLst>
    <p:sldId id="256" r:id="rId2"/>
    <p:sldId id="374" r:id="rId3"/>
    <p:sldId id="379" r:id="rId4"/>
    <p:sldId id="297" r:id="rId5"/>
    <p:sldId id="389" r:id="rId6"/>
    <p:sldId id="381" r:id="rId7"/>
    <p:sldId id="382" r:id="rId8"/>
    <p:sldId id="384" r:id="rId9"/>
    <p:sldId id="385" r:id="rId10"/>
    <p:sldId id="397" r:id="rId11"/>
    <p:sldId id="388" r:id="rId12"/>
    <p:sldId id="392" r:id="rId13"/>
    <p:sldId id="394" r:id="rId14"/>
    <p:sldId id="395" r:id="rId15"/>
    <p:sldId id="393" r:id="rId16"/>
    <p:sldId id="390" r:id="rId17"/>
    <p:sldId id="391" r:id="rId18"/>
    <p:sldId id="398" r:id="rId19"/>
    <p:sldId id="373" r:id="rId20"/>
    <p:sldId id="396" r:id="rId21"/>
    <p:sldId id="387" r:id="rId22"/>
    <p:sldId id="378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EC0"/>
    <a:srgbClr val="F6F0E5"/>
    <a:srgbClr val="962A87"/>
    <a:srgbClr val="D1D6D9"/>
    <a:srgbClr val="C4CDCF"/>
    <a:srgbClr val="8C202D"/>
    <a:srgbClr val="BC8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32" autoAdjust="0"/>
    <p:restoredTop sz="86006" autoAdjust="0"/>
  </p:normalViewPr>
  <p:slideViewPr>
    <p:cSldViewPr snapToGrid="0">
      <p:cViewPr varScale="1">
        <p:scale>
          <a:sx n="130" d="100"/>
          <a:sy n="130" d="100"/>
        </p:scale>
        <p:origin x="520" y="1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304"/>
    </p:cViewPr>
  </p:sorterViewPr>
  <p:notesViewPr>
    <p:cSldViewPr snapToGrid="0">
      <p:cViewPr varScale="1">
        <p:scale>
          <a:sx n="73" d="100"/>
          <a:sy n="73" d="100"/>
        </p:scale>
        <p:origin x="235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Degress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C08-4561-9E74-20544961C8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08-4561-9E74-20544961C88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C08-4561-9E74-20544961C880}"/>
              </c:ext>
            </c:extLst>
          </c:dPt>
          <c:dLbls>
            <c:dLbl>
              <c:idx val="0"/>
              <c:layout>
                <c:manualLayout>
                  <c:x val="-7.9055014605752025E-2"/>
                  <c:y val="-0.16468031031427674"/>
                </c:manualLayout>
              </c:layout>
              <c:tx>
                <c:rich>
                  <a:bodyPr rot="0" spcFirstLastPara="1" vertOverflow="ellipsis" vert="horz" wrap="non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633C8B4-E23F-4977-9739-C6DE5847DB75}" type="CATEGORYNAME">
                      <a:rPr lang="en-US"/>
                      <a:pPr>
                        <a:defRPr sz="133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FEF89886-0202-4FAA-8EA3-138C57194CB1}" type="VALUE">
                      <a:rPr lang="en-US" baseline="0" smtClean="0"/>
                      <a:pPr>
                        <a:defRPr sz="133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aseline="0" dirty="0"/>
                      <a:t> </a:t>
                    </a:r>
                    <a:fld id="{348280DA-88EB-4BA9-B405-7D82CD0CF36F}" type="CELLREF">
                      <a:rPr lang="en-US" sz="1100" b="1" i="0" u="none" strike="noStrike" kern="1200" spc="0" baseline="0" smtClean="0">
                        <a:solidFill>
                          <a:srgbClr val="4472C4"/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[CELLREF]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>
                    <c15:dlblFTEntry>
                      <c15:txfldGUID>{348280DA-88EB-4BA9-B405-7D82CD0CF36F}</c15:txfldGUID>
                      <c15:f>Sheet1!$C$2</c15:f>
                      <c15:dlblFieldTableCache>
                        <c:ptCount val="1"/>
                        <c:pt idx="0">
                          <c:v>Million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2C08-4561-9E74-20544961C880}"/>
                </c:ext>
              </c:extLst>
            </c:dLbl>
            <c:dLbl>
              <c:idx val="1"/>
              <c:layout>
                <c:manualLayout>
                  <c:x val="-7.2407387910132778E-2"/>
                  <c:y val="1.914887329235776E-2"/>
                </c:manualLayout>
              </c:layout>
              <c:tx>
                <c:rich>
                  <a:bodyPr rot="0" spcFirstLastPara="1" vertOverflow="ellipsis" vert="horz" wrap="non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A2DD1E-A647-4D39-8BC7-EAB6D1A96951}" type="CATEGORYNAME">
                      <a:rPr lang="en-US"/>
                      <a:pPr>
                        <a:defRPr sz="133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A02CD1CE-4CE6-442E-B95F-7CE9AAFD3B17}" type="VALUE">
                      <a:rPr lang="en-US" baseline="0" smtClean="0"/>
                      <a:pPr>
                        <a:defRPr sz="133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aseline="0" dirty="0"/>
                      <a:t> </a:t>
                    </a:r>
                    <a:fld id="{348280DA-88EB-4BA9-B405-7D82CD0CF36F}" type="CELLREF">
                      <a:rPr lang="en-US" sz="1100" b="1" i="0" u="none" strike="noStrike" kern="1200" spc="0" baseline="0" smtClean="0">
                        <a:solidFill>
                          <a:srgbClr val="ED7D31"/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[CELLREF]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>
                    <c15:dlblFTEntry>
                      <c15:txfldGUID>{348280DA-88EB-4BA9-B405-7D82CD0CF36F}</c15:txfldGUID>
                      <c15:f>Sheet1!$C$2</c15:f>
                      <c15:dlblFieldTableCache>
                        <c:ptCount val="1"/>
                        <c:pt idx="0">
                          <c:v>Million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2C08-4561-9E74-20544961C880}"/>
                </c:ext>
              </c:extLst>
            </c:dLbl>
            <c:dLbl>
              <c:idx val="2"/>
              <c:layout>
                <c:manualLayout>
                  <c:x val="-3.3790114358061944E-2"/>
                  <c:y val="-4.5957295901658625E-2"/>
                </c:manualLayout>
              </c:layout>
              <c:tx>
                <c:rich>
                  <a:bodyPr rot="0" spcFirstLastPara="1" vertOverflow="ellipsis" vert="horz" wrap="non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3320EA7-CB4A-4C54-9A8C-9E1F6221F4FE}" type="CATEGORYNAME">
                      <a:rPr lang="en-US" smtClean="0"/>
                      <a:pPr>
                        <a:defRPr sz="133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81B6B3C4-B713-44F7-8005-4A0F2472FD11}" type="VALUE">
                      <a:rPr lang="en-US" baseline="0" smtClean="0"/>
                      <a:pPr>
                        <a:defRPr sz="133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r>
                      <a:rPr lang="en-US" baseline="0" dirty="0"/>
                      <a:t> </a:t>
                    </a:r>
                    <a:fld id="{348280DA-88EB-4BA9-B405-7D82CD0CF36F}" type="CELLREF">
                      <a:rPr lang="en-US" baseline="0" smtClean="0"/>
                      <a:pPr>
                        <a:defRPr sz="1330" b="1" i="0" u="none" strike="noStrike" kern="1200" spc="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[CELLREF]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>
                    <c15:dlblFTEntry>
                      <c15:txfldGUID>{348280DA-88EB-4BA9-B405-7D82CD0CF36F}</c15:txfldGUID>
                      <c15:f>Sheet1!$C$2</c15:f>
                      <c15:dlblFieldTableCache>
                        <c:ptCount val="1"/>
                        <c:pt idx="0">
                          <c:v>Million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2C08-4561-9E74-20544961C880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4472C4"/>
                </a:solidFill>
              </a:ln>
              <a:effectLst/>
            </c:sp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Associates</c:v>
                </c:pt>
                <c:pt idx="1">
                  <c:v>Bachelors</c:v>
                </c:pt>
                <c:pt idx="2">
                  <c:v>Masters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1.2</c:v>
                </c:pt>
                <c:pt idx="1">
                  <c:v>1.8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8-4561-9E74-20544961C8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Count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BF3-4E84-878F-BC77F825FD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BF3-4E84-878F-BC77F825FD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BF3-4E84-878F-BC77F825FD3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ABF3-4E84-878F-BC77F825FD3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BF3-4E84-878F-BC77F825FD3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ABF3-4E84-878F-BC77F825FD3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Associates</c:v>
                </c:pt>
                <c:pt idx="1">
                  <c:v>Bachelors</c:v>
                </c:pt>
                <c:pt idx="2">
                  <c:v>Masters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C08-4561-9E74-20544961C88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93A6FD-8B68-4D3C-9F21-568B475295C5}" type="doc">
      <dgm:prSet loTypeId="urn:microsoft.com/office/officeart/2005/8/layout/cycle2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ACAC54-D176-4063-8464-04BA8BDC09E6}">
      <dgm:prSet phldrT="[Text]"/>
      <dgm:spPr/>
      <dgm:t>
        <a:bodyPr/>
        <a:lstStyle/>
        <a:p>
          <a:r>
            <a:rPr lang="en-US" dirty="0"/>
            <a:t>Work Remotely</a:t>
          </a:r>
        </a:p>
      </dgm:t>
    </dgm:pt>
    <dgm:pt modelId="{B6EFF76D-4425-43C0-9975-FFA0A9C4F721}" type="parTrans" cxnId="{9C623AC7-AF7B-4FD4-8C6D-4C9D0849AC43}">
      <dgm:prSet/>
      <dgm:spPr/>
      <dgm:t>
        <a:bodyPr/>
        <a:lstStyle/>
        <a:p>
          <a:endParaRPr lang="en-US"/>
        </a:p>
      </dgm:t>
    </dgm:pt>
    <dgm:pt modelId="{0EF812E7-2AA1-4EA0-AB51-12A349783B9F}" type="sibTrans" cxnId="{9C623AC7-AF7B-4FD4-8C6D-4C9D0849AC43}">
      <dgm:prSet/>
      <dgm:spPr/>
      <dgm:t>
        <a:bodyPr/>
        <a:lstStyle/>
        <a:p>
          <a:endParaRPr lang="en-US"/>
        </a:p>
      </dgm:t>
    </dgm:pt>
    <dgm:pt modelId="{16095AD3-D136-48C1-A27C-581AFB3D79CE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/>
            <a:t>Boost Your Resume</a:t>
          </a:r>
        </a:p>
      </dgm:t>
    </dgm:pt>
    <dgm:pt modelId="{9F4774F2-B40F-406D-9A5B-9141312DBAC2}" type="parTrans" cxnId="{205A505C-23DB-492D-83D4-123480D6E8E7}">
      <dgm:prSet/>
      <dgm:spPr/>
      <dgm:t>
        <a:bodyPr/>
        <a:lstStyle/>
        <a:p>
          <a:endParaRPr lang="en-US"/>
        </a:p>
      </dgm:t>
    </dgm:pt>
    <dgm:pt modelId="{ED431090-16A1-4F84-B02B-901B19C62CBA}" type="sibTrans" cxnId="{205A505C-23DB-492D-83D4-123480D6E8E7}">
      <dgm:prSet/>
      <dgm:spPr/>
      <dgm:t>
        <a:bodyPr/>
        <a:lstStyle/>
        <a:p>
          <a:endParaRPr lang="en-US"/>
        </a:p>
      </dgm:t>
    </dgm:pt>
    <dgm:pt modelId="{0CD60183-8D85-4FFC-8D73-DE283A5431B2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Ongoing Training</a:t>
          </a:r>
        </a:p>
      </dgm:t>
    </dgm:pt>
    <dgm:pt modelId="{36FE4D69-3599-46FC-BD4B-374983A40C61}" type="parTrans" cxnId="{858A32F3-E829-442B-BD23-C1142D7127C2}">
      <dgm:prSet/>
      <dgm:spPr/>
      <dgm:t>
        <a:bodyPr/>
        <a:lstStyle/>
        <a:p>
          <a:endParaRPr lang="en-US"/>
        </a:p>
      </dgm:t>
    </dgm:pt>
    <dgm:pt modelId="{D5B6D11D-DA37-4065-B13A-E55CBC403038}" type="sibTrans" cxnId="{858A32F3-E829-442B-BD23-C1142D7127C2}">
      <dgm:prSet/>
      <dgm:spPr/>
      <dgm:t>
        <a:bodyPr/>
        <a:lstStyle/>
        <a:p>
          <a:endParaRPr lang="en-US"/>
        </a:p>
      </dgm:t>
    </dgm:pt>
    <dgm:pt modelId="{C2AA54DE-10DC-4F62-BE96-23668A24A3D5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Gain  Real World Experience</a:t>
          </a:r>
        </a:p>
      </dgm:t>
    </dgm:pt>
    <dgm:pt modelId="{44DBF564-D759-4734-AE84-BD423A4C48C0}" type="parTrans" cxnId="{8C413131-EBB0-4C5F-9AAA-AC6E9467D8F0}">
      <dgm:prSet/>
      <dgm:spPr/>
      <dgm:t>
        <a:bodyPr/>
        <a:lstStyle/>
        <a:p>
          <a:endParaRPr lang="en-US"/>
        </a:p>
      </dgm:t>
    </dgm:pt>
    <dgm:pt modelId="{465D5D72-73B7-419D-9C39-99EA967FB766}" type="sibTrans" cxnId="{8C413131-EBB0-4C5F-9AAA-AC6E9467D8F0}">
      <dgm:prSet/>
      <dgm:spPr/>
      <dgm:t>
        <a:bodyPr/>
        <a:lstStyle/>
        <a:p>
          <a:endParaRPr lang="en-US"/>
        </a:p>
      </dgm:t>
    </dgm:pt>
    <dgm:pt modelId="{350F3710-9803-4131-B18E-11E4DEA01B06}">
      <dgm:prSet phldrT="[Text]"/>
      <dgm:spPr>
        <a:solidFill>
          <a:srgbClr val="962A87"/>
        </a:solidFill>
      </dgm:spPr>
      <dgm:t>
        <a:bodyPr/>
        <a:lstStyle/>
        <a:p>
          <a:r>
            <a:rPr lang="en-US" dirty="0"/>
            <a:t>Earn Certifications</a:t>
          </a:r>
        </a:p>
      </dgm:t>
    </dgm:pt>
    <dgm:pt modelId="{E1357FCC-BCDA-4F5A-9B46-3AC7DE17266B}" type="parTrans" cxnId="{407E504A-D9A9-45C8-9507-607FAB91418C}">
      <dgm:prSet/>
      <dgm:spPr/>
      <dgm:t>
        <a:bodyPr/>
        <a:lstStyle/>
        <a:p>
          <a:endParaRPr lang="en-US"/>
        </a:p>
      </dgm:t>
    </dgm:pt>
    <dgm:pt modelId="{FC14940B-6051-4D3C-AE41-93C0B63917A9}" type="sibTrans" cxnId="{407E504A-D9A9-45C8-9507-607FAB91418C}">
      <dgm:prSet/>
      <dgm:spPr/>
      <dgm:t>
        <a:bodyPr/>
        <a:lstStyle/>
        <a:p>
          <a:endParaRPr lang="en-US"/>
        </a:p>
      </dgm:t>
    </dgm:pt>
    <dgm:pt modelId="{964B957D-C66E-4770-9654-F3F890B2AC6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Earn Money for College</a:t>
          </a:r>
        </a:p>
      </dgm:t>
    </dgm:pt>
    <dgm:pt modelId="{1644E211-93FD-4063-802C-2625605274A9}" type="parTrans" cxnId="{81424D4C-C17F-4EE3-B7B6-00560929D9E6}">
      <dgm:prSet/>
      <dgm:spPr/>
      <dgm:t>
        <a:bodyPr/>
        <a:lstStyle/>
        <a:p>
          <a:endParaRPr lang="en-US"/>
        </a:p>
      </dgm:t>
    </dgm:pt>
    <dgm:pt modelId="{5AE32F53-4A33-43E2-89B9-AFA4403A337A}" type="sibTrans" cxnId="{81424D4C-C17F-4EE3-B7B6-00560929D9E6}">
      <dgm:prSet/>
      <dgm:spPr/>
      <dgm:t>
        <a:bodyPr/>
        <a:lstStyle/>
        <a:p>
          <a:endParaRPr lang="en-US"/>
        </a:p>
      </dgm:t>
    </dgm:pt>
    <dgm:pt modelId="{9025EB9B-609C-4DDB-8264-3B9337F0D4BC}" type="pres">
      <dgm:prSet presAssocID="{1293A6FD-8B68-4D3C-9F21-568B475295C5}" presName="cycle" presStyleCnt="0">
        <dgm:presLayoutVars>
          <dgm:dir/>
          <dgm:resizeHandles val="exact"/>
        </dgm:presLayoutVars>
      </dgm:prSet>
      <dgm:spPr/>
    </dgm:pt>
    <dgm:pt modelId="{A9C731E3-C9A3-4970-8633-5BD8399FFD19}" type="pres">
      <dgm:prSet presAssocID="{41ACAC54-D176-4063-8464-04BA8BDC09E6}" presName="node" presStyleLbl="node1" presStyleIdx="0" presStyleCnt="6">
        <dgm:presLayoutVars>
          <dgm:bulletEnabled val="1"/>
        </dgm:presLayoutVars>
      </dgm:prSet>
      <dgm:spPr/>
    </dgm:pt>
    <dgm:pt modelId="{89A38ABB-DED4-4621-A82E-25FED93CF979}" type="pres">
      <dgm:prSet presAssocID="{0EF812E7-2AA1-4EA0-AB51-12A349783B9F}" presName="sibTrans" presStyleLbl="sibTrans2D1" presStyleIdx="0" presStyleCnt="6"/>
      <dgm:spPr/>
    </dgm:pt>
    <dgm:pt modelId="{9219D48A-529E-4846-8551-DA7BB284175E}" type="pres">
      <dgm:prSet presAssocID="{0EF812E7-2AA1-4EA0-AB51-12A349783B9F}" presName="connectorText" presStyleLbl="sibTrans2D1" presStyleIdx="0" presStyleCnt="6"/>
      <dgm:spPr/>
    </dgm:pt>
    <dgm:pt modelId="{B8771EB2-D846-4182-B3DE-CF6691D0E234}" type="pres">
      <dgm:prSet presAssocID="{16095AD3-D136-48C1-A27C-581AFB3D79CE}" presName="node" presStyleLbl="node1" presStyleIdx="1" presStyleCnt="6">
        <dgm:presLayoutVars>
          <dgm:bulletEnabled val="1"/>
        </dgm:presLayoutVars>
      </dgm:prSet>
      <dgm:spPr/>
    </dgm:pt>
    <dgm:pt modelId="{FD06CEA3-546D-423D-913B-72F939D32AEC}" type="pres">
      <dgm:prSet presAssocID="{ED431090-16A1-4F84-B02B-901B19C62CBA}" presName="sibTrans" presStyleLbl="sibTrans2D1" presStyleIdx="1" presStyleCnt="6"/>
      <dgm:spPr/>
    </dgm:pt>
    <dgm:pt modelId="{919DC9CD-B08B-416E-8A63-BE6D67B5AD76}" type="pres">
      <dgm:prSet presAssocID="{ED431090-16A1-4F84-B02B-901B19C62CBA}" presName="connectorText" presStyleLbl="sibTrans2D1" presStyleIdx="1" presStyleCnt="6"/>
      <dgm:spPr/>
    </dgm:pt>
    <dgm:pt modelId="{14710A6F-7A8B-4CF8-B6D9-B8BDAE387BAE}" type="pres">
      <dgm:prSet presAssocID="{C2AA54DE-10DC-4F62-BE96-23668A24A3D5}" presName="node" presStyleLbl="node1" presStyleIdx="2" presStyleCnt="6">
        <dgm:presLayoutVars>
          <dgm:bulletEnabled val="1"/>
        </dgm:presLayoutVars>
      </dgm:prSet>
      <dgm:spPr/>
    </dgm:pt>
    <dgm:pt modelId="{E6F6F8A2-1D2D-491F-8CD2-C9AC3607A573}" type="pres">
      <dgm:prSet presAssocID="{465D5D72-73B7-419D-9C39-99EA967FB766}" presName="sibTrans" presStyleLbl="sibTrans2D1" presStyleIdx="2" presStyleCnt="6"/>
      <dgm:spPr/>
    </dgm:pt>
    <dgm:pt modelId="{280A58CD-7F6E-4A72-9C21-AB5CC4605A1F}" type="pres">
      <dgm:prSet presAssocID="{465D5D72-73B7-419D-9C39-99EA967FB766}" presName="connectorText" presStyleLbl="sibTrans2D1" presStyleIdx="2" presStyleCnt="6"/>
      <dgm:spPr/>
    </dgm:pt>
    <dgm:pt modelId="{7B822233-C3EF-4BFB-8182-BCC91F60995C}" type="pres">
      <dgm:prSet presAssocID="{350F3710-9803-4131-B18E-11E4DEA01B06}" presName="node" presStyleLbl="node1" presStyleIdx="3" presStyleCnt="6">
        <dgm:presLayoutVars>
          <dgm:bulletEnabled val="1"/>
        </dgm:presLayoutVars>
      </dgm:prSet>
      <dgm:spPr/>
    </dgm:pt>
    <dgm:pt modelId="{791A3EB6-2339-42A9-A90C-11D5760D9007}" type="pres">
      <dgm:prSet presAssocID="{FC14940B-6051-4D3C-AE41-93C0B63917A9}" presName="sibTrans" presStyleLbl="sibTrans2D1" presStyleIdx="3" presStyleCnt="6"/>
      <dgm:spPr/>
    </dgm:pt>
    <dgm:pt modelId="{EEE30E3F-9209-4F53-B35D-F42D58C96D1E}" type="pres">
      <dgm:prSet presAssocID="{FC14940B-6051-4D3C-AE41-93C0B63917A9}" presName="connectorText" presStyleLbl="sibTrans2D1" presStyleIdx="3" presStyleCnt="6"/>
      <dgm:spPr/>
    </dgm:pt>
    <dgm:pt modelId="{B784A7EE-A185-4236-B88F-4C622B1853E6}" type="pres">
      <dgm:prSet presAssocID="{964B957D-C66E-4770-9654-F3F890B2AC61}" presName="node" presStyleLbl="node1" presStyleIdx="4" presStyleCnt="6">
        <dgm:presLayoutVars>
          <dgm:bulletEnabled val="1"/>
        </dgm:presLayoutVars>
      </dgm:prSet>
      <dgm:spPr/>
    </dgm:pt>
    <dgm:pt modelId="{B23690F1-20A2-492F-B701-430EEEC8295B}" type="pres">
      <dgm:prSet presAssocID="{5AE32F53-4A33-43E2-89B9-AFA4403A337A}" presName="sibTrans" presStyleLbl="sibTrans2D1" presStyleIdx="4" presStyleCnt="6"/>
      <dgm:spPr/>
    </dgm:pt>
    <dgm:pt modelId="{2E1E399C-BE3D-470E-B476-D31BEC5F9EF9}" type="pres">
      <dgm:prSet presAssocID="{5AE32F53-4A33-43E2-89B9-AFA4403A337A}" presName="connectorText" presStyleLbl="sibTrans2D1" presStyleIdx="4" presStyleCnt="6"/>
      <dgm:spPr/>
    </dgm:pt>
    <dgm:pt modelId="{E33E3F0D-049A-401C-B9D5-4BCDF14B710D}" type="pres">
      <dgm:prSet presAssocID="{0CD60183-8D85-4FFC-8D73-DE283A5431B2}" presName="node" presStyleLbl="node1" presStyleIdx="5" presStyleCnt="6">
        <dgm:presLayoutVars>
          <dgm:bulletEnabled val="1"/>
        </dgm:presLayoutVars>
      </dgm:prSet>
      <dgm:spPr/>
    </dgm:pt>
    <dgm:pt modelId="{6A7E0B5E-0202-46D1-8DD5-74D839A82F94}" type="pres">
      <dgm:prSet presAssocID="{D5B6D11D-DA37-4065-B13A-E55CBC403038}" presName="sibTrans" presStyleLbl="sibTrans2D1" presStyleIdx="5" presStyleCnt="6"/>
      <dgm:spPr/>
    </dgm:pt>
    <dgm:pt modelId="{4E35C3F4-9EE3-4F85-A212-60AC697F5F6C}" type="pres">
      <dgm:prSet presAssocID="{D5B6D11D-DA37-4065-B13A-E55CBC403038}" presName="connectorText" presStyleLbl="sibTrans2D1" presStyleIdx="5" presStyleCnt="6"/>
      <dgm:spPr/>
    </dgm:pt>
  </dgm:ptLst>
  <dgm:cxnLst>
    <dgm:cxn modelId="{9CB62611-87D1-48EC-BD87-E39BFD3D9C3B}" type="presOf" srcId="{465D5D72-73B7-419D-9C39-99EA967FB766}" destId="{280A58CD-7F6E-4A72-9C21-AB5CC4605A1F}" srcOrd="1" destOrd="0" presId="urn:microsoft.com/office/officeart/2005/8/layout/cycle2"/>
    <dgm:cxn modelId="{ED060525-C5D8-4E9F-A0CF-C355DA78C922}" type="presOf" srcId="{0EF812E7-2AA1-4EA0-AB51-12A349783B9F}" destId="{89A38ABB-DED4-4621-A82E-25FED93CF979}" srcOrd="0" destOrd="0" presId="urn:microsoft.com/office/officeart/2005/8/layout/cycle2"/>
    <dgm:cxn modelId="{8C413131-EBB0-4C5F-9AAA-AC6E9467D8F0}" srcId="{1293A6FD-8B68-4D3C-9F21-568B475295C5}" destId="{C2AA54DE-10DC-4F62-BE96-23668A24A3D5}" srcOrd="2" destOrd="0" parTransId="{44DBF564-D759-4734-AE84-BD423A4C48C0}" sibTransId="{465D5D72-73B7-419D-9C39-99EA967FB766}"/>
    <dgm:cxn modelId="{902F3032-131F-4478-9015-1C139FD63F7D}" type="presOf" srcId="{350F3710-9803-4131-B18E-11E4DEA01B06}" destId="{7B822233-C3EF-4BFB-8182-BCC91F60995C}" srcOrd="0" destOrd="0" presId="urn:microsoft.com/office/officeart/2005/8/layout/cycle2"/>
    <dgm:cxn modelId="{407E504A-D9A9-45C8-9507-607FAB91418C}" srcId="{1293A6FD-8B68-4D3C-9F21-568B475295C5}" destId="{350F3710-9803-4131-B18E-11E4DEA01B06}" srcOrd="3" destOrd="0" parTransId="{E1357FCC-BCDA-4F5A-9B46-3AC7DE17266B}" sibTransId="{FC14940B-6051-4D3C-AE41-93C0B63917A9}"/>
    <dgm:cxn modelId="{81424D4C-C17F-4EE3-B7B6-00560929D9E6}" srcId="{1293A6FD-8B68-4D3C-9F21-568B475295C5}" destId="{964B957D-C66E-4770-9654-F3F890B2AC61}" srcOrd="4" destOrd="0" parTransId="{1644E211-93FD-4063-802C-2625605274A9}" sibTransId="{5AE32F53-4A33-43E2-89B9-AFA4403A337A}"/>
    <dgm:cxn modelId="{5DEC1B53-BA4E-499D-A00A-D3C529AF7532}" type="presOf" srcId="{5AE32F53-4A33-43E2-89B9-AFA4403A337A}" destId="{2E1E399C-BE3D-470E-B476-D31BEC5F9EF9}" srcOrd="1" destOrd="0" presId="urn:microsoft.com/office/officeart/2005/8/layout/cycle2"/>
    <dgm:cxn modelId="{205A505C-23DB-492D-83D4-123480D6E8E7}" srcId="{1293A6FD-8B68-4D3C-9F21-568B475295C5}" destId="{16095AD3-D136-48C1-A27C-581AFB3D79CE}" srcOrd="1" destOrd="0" parTransId="{9F4774F2-B40F-406D-9A5B-9141312DBAC2}" sibTransId="{ED431090-16A1-4F84-B02B-901B19C62CBA}"/>
    <dgm:cxn modelId="{E5CEDF6C-2944-4A6D-9299-52ECBABC1261}" type="presOf" srcId="{D5B6D11D-DA37-4065-B13A-E55CBC403038}" destId="{4E35C3F4-9EE3-4F85-A212-60AC697F5F6C}" srcOrd="1" destOrd="0" presId="urn:microsoft.com/office/officeart/2005/8/layout/cycle2"/>
    <dgm:cxn modelId="{36033173-1733-4560-8058-D4F09693CEDD}" type="presOf" srcId="{41ACAC54-D176-4063-8464-04BA8BDC09E6}" destId="{A9C731E3-C9A3-4970-8633-5BD8399FFD19}" srcOrd="0" destOrd="0" presId="urn:microsoft.com/office/officeart/2005/8/layout/cycle2"/>
    <dgm:cxn modelId="{17EE528F-29EC-4138-B2A4-B08533CB5D31}" type="presOf" srcId="{FC14940B-6051-4D3C-AE41-93C0B63917A9}" destId="{791A3EB6-2339-42A9-A90C-11D5760D9007}" srcOrd="0" destOrd="0" presId="urn:microsoft.com/office/officeart/2005/8/layout/cycle2"/>
    <dgm:cxn modelId="{90956FA4-AE1A-40FF-815A-E30E8356F1DD}" type="presOf" srcId="{16095AD3-D136-48C1-A27C-581AFB3D79CE}" destId="{B8771EB2-D846-4182-B3DE-CF6691D0E234}" srcOrd="0" destOrd="0" presId="urn:microsoft.com/office/officeart/2005/8/layout/cycle2"/>
    <dgm:cxn modelId="{805B33A5-D21F-431E-A64B-1047342D51FF}" type="presOf" srcId="{5AE32F53-4A33-43E2-89B9-AFA4403A337A}" destId="{B23690F1-20A2-492F-B701-430EEEC8295B}" srcOrd="0" destOrd="0" presId="urn:microsoft.com/office/officeart/2005/8/layout/cycle2"/>
    <dgm:cxn modelId="{156153A6-71FA-4C89-90EC-66FD2BB59D84}" type="presOf" srcId="{D5B6D11D-DA37-4065-B13A-E55CBC403038}" destId="{6A7E0B5E-0202-46D1-8DD5-74D839A82F94}" srcOrd="0" destOrd="0" presId="urn:microsoft.com/office/officeart/2005/8/layout/cycle2"/>
    <dgm:cxn modelId="{BFA3BDA9-7B69-4C4A-B6F6-1C154F9553CA}" type="presOf" srcId="{C2AA54DE-10DC-4F62-BE96-23668A24A3D5}" destId="{14710A6F-7A8B-4CF8-B6D9-B8BDAE387BAE}" srcOrd="0" destOrd="0" presId="urn:microsoft.com/office/officeart/2005/8/layout/cycle2"/>
    <dgm:cxn modelId="{9C623AC7-AF7B-4FD4-8C6D-4C9D0849AC43}" srcId="{1293A6FD-8B68-4D3C-9F21-568B475295C5}" destId="{41ACAC54-D176-4063-8464-04BA8BDC09E6}" srcOrd="0" destOrd="0" parTransId="{B6EFF76D-4425-43C0-9975-FFA0A9C4F721}" sibTransId="{0EF812E7-2AA1-4EA0-AB51-12A349783B9F}"/>
    <dgm:cxn modelId="{7809FED4-7C7A-4499-B820-54626A5F9AAD}" type="presOf" srcId="{ED431090-16A1-4F84-B02B-901B19C62CBA}" destId="{919DC9CD-B08B-416E-8A63-BE6D67B5AD76}" srcOrd="1" destOrd="0" presId="urn:microsoft.com/office/officeart/2005/8/layout/cycle2"/>
    <dgm:cxn modelId="{A7C613DF-3E7D-40E2-B700-A57EC473713E}" type="presOf" srcId="{1293A6FD-8B68-4D3C-9F21-568B475295C5}" destId="{9025EB9B-609C-4DDB-8264-3B9337F0D4BC}" srcOrd="0" destOrd="0" presId="urn:microsoft.com/office/officeart/2005/8/layout/cycle2"/>
    <dgm:cxn modelId="{317A8AE8-ACE1-4A73-87F6-422EC4E57B18}" type="presOf" srcId="{465D5D72-73B7-419D-9C39-99EA967FB766}" destId="{E6F6F8A2-1D2D-491F-8CD2-C9AC3607A573}" srcOrd="0" destOrd="0" presId="urn:microsoft.com/office/officeart/2005/8/layout/cycle2"/>
    <dgm:cxn modelId="{C8A88DE9-402D-4270-BF0D-51B59DE7AF2C}" type="presOf" srcId="{964B957D-C66E-4770-9654-F3F890B2AC61}" destId="{B784A7EE-A185-4236-B88F-4C622B1853E6}" srcOrd="0" destOrd="0" presId="urn:microsoft.com/office/officeart/2005/8/layout/cycle2"/>
    <dgm:cxn modelId="{F04D47EB-67B9-46D0-8E3C-3DCE909710EE}" type="presOf" srcId="{0CD60183-8D85-4FFC-8D73-DE283A5431B2}" destId="{E33E3F0D-049A-401C-B9D5-4BCDF14B710D}" srcOrd="0" destOrd="0" presId="urn:microsoft.com/office/officeart/2005/8/layout/cycle2"/>
    <dgm:cxn modelId="{1F797FEC-963B-4811-8E5F-A775ED03E8EA}" type="presOf" srcId="{0EF812E7-2AA1-4EA0-AB51-12A349783B9F}" destId="{9219D48A-529E-4846-8551-DA7BB284175E}" srcOrd="1" destOrd="0" presId="urn:microsoft.com/office/officeart/2005/8/layout/cycle2"/>
    <dgm:cxn modelId="{858A32F3-E829-442B-BD23-C1142D7127C2}" srcId="{1293A6FD-8B68-4D3C-9F21-568B475295C5}" destId="{0CD60183-8D85-4FFC-8D73-DE283A5431B2}" srcOrd="5" destOrd="0" parTransId="{36FE4D69-3599-46FC-BD4B-374983A40C61}" sibTransId="{D5B6D11D-DA37-4065-B13A-E55CBC403038}"/>
    <dgm:cxn modelId="{198A29FB-342D-432F-9812-83069A97C3D6}" type="presOf" srcId="{FC14940B-6051-4D3C-AE41-93C0B63917A9}" destId="{EEE30E3F-9209-4F53-B35D-F42D58C96D1E}" srcOrd="1" destOrd="0" presId="urn:microsoft.com/office/officeart/2005/8/layout/cycle2"/>
    <dgm:cxn modelId="{0B4382FD-08EC-4CFC-8857-0B90F2BC060A}" type="presOf" srcId="{ED431090-16A1-4F84-B02B-901B19C62CBA}" destId="{FD06CEA3-546D-423D-913B-72F939D32AEC}" srcOrd="0" destOrd="0" presId="urn:microsoft.com/office/officeart/2005/8/layout/cycle2"/>
    <dgm:cxn modelId="{9F21E293-8578-4521-8B6B-B04B31266D51}" type="presParOf" srcId="{9025EB9B-609C-4DDB-8264-3B9337F0D4BC}" destId="{A9C731E3-C9A3-4970-8633-5BD8399FFD19}" srcOrd="0" destOrd="0" presId="urn:microsoft.com/office/officeart/2005/8/layout/cycle2"/>
    <dgm:cxn modelId="{3EA27478-6C26-4EF7-A667-9DA4AEB500D3}" type="presParOf" srcId="{9025EB9B-609C-4DDB-8264-3B9337F0D4BC}" destId="{89A38ABB-DED4-4621-A82E-25FED93CF979}" srcOrd="1" destOrd="0" presId="urn:microsoft.com/office/officeart/2005/8/layout/cycle2"/>
    <dgm:cxn modelId="{7A2A5A92-B671-43DF-B192-61FA0170E9A8}" type="presParOf" srcId="{89A38ABB-DED4-4621-A82E-25FED93CF979}" destId="{9219D48A-529E-4846-8551-DA7BB284175E}" srcOrd="0" destOrd="0" presId="urn:microsoft.com/office/officeart/2005/8/layout/cycle2"/>
    <dgm:cxn modelId="{1F369261-46D6-4F83-AD1B-3706028182E7}" type="presParOf" srcId="{9025EB9B-609C-4DDB-8264-3B9337F0D4BC}" destId="{B8771EB2-D846-4182-B3DE-CF6691D0E234}" srcOrd="2" destOrd="0" presId="urn:microsoft.com/office/officeart/2005/8/layout/cycle2"/>
    <dgm:cxn modelId="{BD3FBEEB-087A-4FD9-BA93-05C8FB184D8B}" type="presParOf" srcId="{9025EB9B-609C-4DDB-8264-3B9337F0D4BC}" destId="{FD06CEA3-546D-423D-913B-72F939D32AEC}" srcOrd="3" destOrd="0" presId="urn:microsoft.com/office/officeart/2005/8/layout/cycle2"/>
    <dgm:cxn modelId="{D52C8383-CE57-4ECC-8F09-37F584FAA2C6}" type="presParOf" srcId="{FD06CEA3-546D-423D-913B-72F939D32AEC}" destId="{919DC9CD-B08B-416E-8A63-BE6D67B5AD76}" srcOrd="0" destOrd="0" presId="urn:microsoft.com/office/officeart/2005/8/layout/cycle2"/>
    <dgm:cxn modelId="{CFCAC565-AD5A-4804-A1B9-FFEFE43A87DF}" type="presParOf" srcId="{9025EB9B-609C-4DDB-8264-3B9337F0D4BC}" destId="{14710A6F-7A8B-4CF8-B6D9-B8BDAE387BAE}" srcOrd="4" destOrd="0" presId="urn:microsoft.com/office/officeart/2005/8/layout/cycle2"/>
    <dgm:cxn modelId="{021D265B-76E9-4DD5-9B26-E9E870A09387}" type="presParOf" srcId="{9025EB9B-609C-4DDB-8264-3B9337F0D4BC}" destId="{E6F6F8A2-1D2D-491F-8CD2-C9AC3607A573}" srcOrd="5" destOrd="0" presId="urn:microsoft.com/office/officeart/2005/8/layout/cycle2"/>
    <dgm:cxn modelId="{8E364ED9-ED40-47FA-9CE8-FB5B87EA12BB}" type="presParOf" srcId="{E6F6F8A2-1D2D-491F-8CD2-C9AC3607A573}" destId="{280A58CD-7F6E-4A72-9C21-AB5CC4605A1F}" srcOrd="0" destOrd="0" presId="urn:microsoft.com/office/officeart/2005/8/layout/cycle2"/>
    <dgm:cxn modelId="{C5BD42A8-251B-42FD-B8F9-9A933CFAF60C}" type="presParOf" srcId="{9025EB9B-609C-4DDB-8264-3B9337F0D4BC}" destId="{7B822233-C3EF-4BFB-8182-BCC91F60995C}" srcOrd="6" destOrd="0" presId="urn:microsoft.com/office/officeart/2005/8/layout/cycle2"/>
    <dgm:cxn modelId="{17772712-F487-4629-A0FD-21220CD54172}" type="presParOf" srcId="{9025EB9B-609C-4DDB-8264-3B9337F0D4BC}" destId="{791A3EB6-2339-42A9-A90C-11D5760D9007}" srcOrd="7" destOrd="0" presId="urn:microsoft.com/office/officeart/2005/8/layout/cycle2"/>
    <dgm:cxn modelId="{C73BBBD2-E7BE-46A1-A40A-7F05B3A7A275}" type="presParOf" srcId="{791A3EB6-2339-42A9-A90C-11D5760D9007}" destId="{EEE30E3F-9209-4F53-B35D-F42D58C96D1E}" srcOrd="0" destOrd="0" presId="urn:microsoft.com/office/officeart/2005/8/layout/cycle2"/>
    <dgm:cxn modelId="{EAA502B6-FA00-4C18-9C7E-0D88939117FE}" type="presParOf" srcId="{9025EB9B-609C-4DDB-8264-3B9337F0D4BC}" destId="{B784A7EE-A185-4236-B88F-4C622B1853E6}" srcOrd="8" destOrd="0" presId="urn:microsoft.com/office/officeart/2005/8/layout/cycle2"/>
    <dgm:cxn modelId="{7D2B7DA2-0635-4040-8F06-D0637E8A02B1}" type="presParOf" srcId="{9025EB9B-609C-4DDB-8264-3B9337F0D4BC}" destId="{B23690F1-20A2-492F-B701-430EEEC8295B}" srcOrd="9" destOrd="0" presId="urn:microsoft.com/office/officeart/2005/8/layout/cycle2"/>
    <dgm:cxn modelId="{C06E55E1-F69A-47E6-84B5-35641059C326}" type="presParOf" srcId="{B23690F1-20A2-492F-B701-430EEEC8295B}" destId="{2E1E399C-BE3D-470E-B476-D31BEC5F9EF9}" srcOrd="0" destOrd="0" presId="urn:microsoft.com/office/officeart/2005/8/layout/cycle2"/>
    <dgm:cxn modelId="{6D58F220-3FD5-45E9-A31D-CDC71CBDDC92}" type="presParOf" srcId="{9025EB9B-609C-4DDB-8264-3B9337F0D4BC}" destId="{E33E3F0D-049A-401C-B9D5-4BCDF14B710D}" srcOrd="10" destOrd="0" presId="urn:microsoft.com/office/officeart/2005/8/layout/cycle2"/>
    <dgm:cxn modelId="{891CB37B-9D1D-4976-A271-4190B078F649}" type="presParOf" srcId="{9025EB9B-609C-4DDB-8264-3B9337F0D4BC}" destId="{6A7E0B5E-0202-46D1-8DD5-74D839A82F94}" srcOrd="11" destOrd="0" presId="urn:microsoft.com/office/officeart/2005/8/layout/cycle2"/>
    <dgm:cxn modelId="{5F0CAE46-4AB1-4587-A499-6BEDB69C1C46}" type="presParOf" srcId="{6A7E0B5E-0202-46D1-8DD5-74D839A82F94}" destId="{4E35C3F4-9EE3-4F85-A212-60AC697F5F6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2EC5EE-DA70-405F-92F0-6BE34CC459F1}" type="doc">
      <dgm:prSet loTypeId="urn:microsoft.com/office/officeart/2005/8/layout/funnel1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93E242E-2103-4857-B1CE-CA1850446D44}">
      <dgm:prSet phldrT="[Text]"/>
      <dgm:spPr/>
      <dgm:t>
        <a:bodyPr/>
        <a:lstStyle/>
        <a:p>
          <a:r>
            <a:rPr lang="en-US" dirty="0"/>
            <a:t>Focus</a:t>
          </a:r>
        </a:p>
      </dgm:t>
    </dgm:pt>
    <dgm:pt modelId="{418726D2-6556-4982-9AF1-9EAD0C5EBA1C}" type="parTrans" cxnId="{C7006992-0E93-49A9-83E3-ED0AF7D47812}">
      <dgm:prSet/>
      <dgm:spPr/>
      <dgm:t>
        <a:bodyPr/>
        <a:lstStyle/>
        <a:p>
          <a:endParaRPr lang="en-US"/>
        </a:p>
      </dgm:t>
    </dgm:pt>
    <dgm:pt modelId="{57E6197E-19EB-43C6-8AB1-B37520C0C69B}" type="sibTrans" cxnId="{C7006992-0E93-49A9-83E3-ED0AF7D47812}">
      <dgm:prSet/>
      <dgm:spPr/>
      <dgm:t>
        <a:bodyPr/>
        <a:lstStyle/>
        <a:p>
          <a:endParaRPr lang="en-US"/>
        </a:p>
      </dgm:t>
    </dgm:pt>
    <dgm:pt modelId="{22D6A350-F775-4CA8-AE51-06512447FB05}">
      <dgm:prSet phldrT="[Text]"/>
      <dgm:spPr/>
      <dgm:t>
        <a:bodyPr/>
        <a:lstStyle/>
        <a:p>
          <a:r>
            <a:rPr lang="en-US"/>
            <a:t>Decision Making</a:t>
          </a:r>
          <a:endParaRPr lang="en-US" dirty="0"/>
        </a:p>
      </dgm:t>
    </dgm:pt>
    <dgm:pt modelId="{9BB2982B-029D-4201-AC6E-AE030DB30D6E}" type="parTrans" cxnId="{9287D54D-6287-4B33-B5DC-772841E525F7}">
      <dgm:prSet/>
      <dgm:spPr/>
      <dgm:t>
        <a:bodyPr/>
        <a:lstStyle/>
        <a:p>
          <a:endParaRPr lang="en-US"/>
        </a:p>
      </dgm:t>
    </dgm:pt>
    <dgm:pt modelId="{3ACA9374-FAD2-4148-9732-041F81BC3FE5}" type="sibTrans" cxnId="{9287D54D-6287-4B33-B5DC-772841E525F7}">
      <dgm:prSet/>
      <dgm:spPr/>
      <dgm:t>
        <a:bodyPr/>
        <a:lstStyle/>
        <a:p>
          <a:endParaRPr lang="en-US"/>
        </a:p>
      </dgm:t>
    </dgm:pt>
    <dgm:pt modelId="{FFF393ED-5B70-42D3-B8D2-E0596842B82E}">
      <dgm:prSet phldrT="[Text]"/>
      <dgm:spPr/>
      <dgm:t>
        <a:bodyPr/>
        <a:lstStyle/>
        <a:p>
          <a:r>
            <a:rPr lang="en-US" dirty="0"/>
            <a:t>Time Management</a:t>
          </a:r>
        </a:p>
      </dgm:t>
    </dgm:pt>
    <dgm:pt modelId="{57E08055-683C-4189-BE3E-AAC6B181C4CA}" type="parTrans" cxnId="{5453DE15-6C36-44E9-8EC1-576C3F3254BB}">
      <dgm:prSet/>
      <dgm:spPr/>
      <dgm:t>
        <a:bodyPr/>
        <a:lstStyle/>
        <a:p>
          <a:endParaRPr lang="en-US"/>
        </a:p>
      </dgm:t>
    </dgm:pt>
    <dgm:pt modelId="{A3F127AD-0506-4D32-94A0-35EF10F9A182}" type="sibTrans" cxnId="{5453DE15-6C36-44E9-8EC1-576C3F3254BB}">
      <dgm:prSet/>
      <dgm:spPr/>
      <dgm:t>
        <a:bodyPr/>
        <a:lstStyle/>
        <a:p>
          <a:endParaRPr lang="en-US"/>
        </a:p>
      </dgm:t>
    </dgm:pt>
    <dgm:pt modelId="{A56AD549-7B3F-4028-9BA7-5778A8458F79}">
      <dgm:prSet phldrT="[Text]"/>
      <dgm:spPr/>
      <dgm:t>
        <a:bodyPr/>
        <a:lstStyle/>
        <a:p>
          <a:r>
            <a:rPr lang="en-US" dirty="0"/>
            <a:t>Certification</a:t>
          </a:r>
        </a:p>
      </dgm:t>
    </dgm:pt>
    <dgm:pt modelId="{23C50963-FB03-4B74-BF9A-C93BA0C99422}" type="parTrans" cxnId="{00A4CD1B-21D5-4108-B74E-B9B89EAFE117}">
      <dgm:prSet/>
      <dgm:spPr/>
      <dgm:t>
        <a:bodyPr/>
        <a:lstStyle/>
        <a:p>
          <a:endParaRPr lang="en-US"/>
        </a:p>
      </dgm:t>
    </dgm:pt>
    <dgm:pt modelId="{14EA6B6E-9FC1-4BEE-BD30-C31BA2658D1D}" type="sibTrans" cxnId="{00A4CD1B-21D5-4108-B74E-B9B89EAFE117}">
      <dgm:prSet/>
      <dgm:spPr/>
      <dgm:t>
        <a:bodyPr/>
        <a:lstStyle/>
        <a:p>
          <a:endParaRPr lang="en-US"/>
        </a:p>
      </dgm:t>
    </dgm:pt>
    <dgm:pt modelId="{6B817A75-0CB2-47D1-B086-A9F16D255B33}" type="pres">
      <dgm:prSet presAssocID="{382EC5EE-DA70-405F-92F0-6BE34CC459F1}" presName="Name0" presStyleCnt="0">
        <dgm:presLayoutVars>
          <dgm:chMax val="4"/>
          <dgm:resizeHandles val="exact"/>
        </dgm:presLayoutVars>
      </dgm:prSet>
      <dgm:spPr/>
    </dgm:pt>
    <dgm:pt modelId="{5B2DC9A6-AAC6-4B7B-8474-9090361E64E6}" type="pres">
      <dgm:prSet presAssocID="{382EC5EE-DA70-405F-92F0-6BE34CC459F1}" presName="ellipse" presStyleLbl="trBgShp" presStyleIdx="0" presStyleCnt="1"/>
      <dgm:spPr/>
    </dgm:pt>
    <dgm:pt modelId="{5B1600D9-28C0-4920-8AA5-F23BF6C69710}" type="pres">
      <dgm:prSet presAssocID="{382EC5EE-DA70-405F-92F0-6BE34CC459F1}" presName="arrow1" presStyleLbl="fgShp" presStyleIdx="0" presStyleCnt="1"/>
      <dgm:spPr/>
    </dgm:pt>
    <dgm:pt modelId="{D52960C0-B1E7-47A2-BBA2-719BCC52E62C}" type="pres">
      <dgm:prSet presAssocID="{382EC5EE-DA70-405F-92F0-6BE34CC459F1}" presName="rectangle" presStyleLbl="revTx" presStyleIdx="0" presStyleCnt="1">
        <dgm:presLayoutVars>
          <dgm:bulletEnabled val="1"/>
        </dgm:presLayoutVars>
      </dgm:prSet>
      <dgm:spPr/>
    </dgm:pt>
    <dgm:pt modelId="{3D412C73-CFDD-45A9-BA0E-C7F51BA30924}" type="pres">
      <dgm:prSet presAssocID="{22D6A350-F775-4CA8-AE51-06512447FB05}" presName="item1" presStyleLbl="node1" presStyleIdx="0" presStyleCnt="3">
        <dgm:presLayoutVars>
          <dgm:bulletEnabled val="1"/>
        </dgm:presLayoutVars>
      </dgm:prSet>
      <dgm:spPr/>
    </dgm:pt>
    <dgm:pt modelId="{3CFBA58A-F2F8-47D9-8842-FDFAE98E0674}" type="pres">
      <dgm:prSet presAssocID="{FFF393ED-5B70-42D3-B8D2-E0596842B82E}" presName="item2" presStyleLbl="node1" presStyleIdx="1" presStyleCnt="3">
        <dgm:presLayoutVars>
          <dgm:bulletEnabled val="1"/>
        </dgm:presLayoutVars>
      </dgm:prSet>
      <dgm:spPr/>
    </dgm:pt>
    <dgm:pt modelId="{C9B51E5B-DED9-4F36-8CA9-C7A748FE2DBE}" type="pres">
      <dgm:prSet presAssocID="{A56AD549-7B3F-4028-9BA7-5778A8458F79}" presName="item3" presStyleLbl="node1" presStyleIdx="2" presStyleCnt="3">
        <dgm:presLayoutVars>
          <dgm:bulletEnabled val="1"/>
        </dgm:presLayoutVars>
      </dgm:prSet>
      <dgm:spPr/>
    </dgm:pt>
    <dgm:pt modelId="{1E39FEEF-856A-43E8-B87B-B3D990844F4E}" type="pres">
      <dgm:prSet presAssocID="{382EC5EE-DA70-405F-92F0-6BE34CC459F1}" presName="funnel" presStyleLbl="trAlignAcc1" presStyleIdx="0" presStyleCnt="1"/>
      <dgm:spPr/>
    </dgm:pt>
  </dgm:ptLst>
  <dgm:cxnLst>
    <dgm:cxn modelId="{5453DE15-6C36-44E9-8EC1-576C3F3254BB}" srcId="{382EC5EE-DA70-405F-92F0-6BE34CC459F1}" destId="{FFF393ED-5B70-42D3-B8D2-E0596842B82E}" srcOrd="2" destOrd="0" parTransId="{57E08055-683C-4189-BE3E-AAC6B181C4CA}" sibTransId="{A3F127AD-0506-4D32-94A0-35EF10F9A182}"/>
    <dgm:cxn modelId="{00A4CD1B-21D5-4108-B74E-B9B89EAFE117}" srcId="{382EC5EE-DA70-405F-92F0-6BE34CC459F1}" destId="{A56AD549-7B3F-4028-9BA7-5778A8458F79}" srcOrd="3" destOrd="0" parTransId="{23C50963-FB03-4B74-BF9A-C93BA0C99422}" sibTransId="{14EA6B6E-9FC1-4BEE-BD30-C31BA2658D1D}"/>
    <dgm:cxn modelId="{DC2C863F-ECDB-4F5C-8264-BF71A336B973}" type="presOf" srcId="{22D6A350-F775-4CA8-AE51-06512447FB05}" destId="{3CFBA58A-F2F8-47D9-8842-FDFAE98E0674}" srcOrd="0" destOrd="0" presId="urn:microsoft.com/office/officeart/2005/8/layout/funnel1"/>
    <dgm:cxn modelId="{9287D54D-6287-4B33-B5DC-772841E525F7}" srcId="{382EC5EE-DA70-405F-92F0-6BE34CC459F1}" destId="{22D6A350-F775-4CA8-AE51-06512447FB05}" srcOrd="1" destOrd="0" parTransId="{9BB2982B-029D-4201-AC6E-AE030DB30D6E}" sibTransId="{3ACA9374-FAD2-4148-9732-041F81BC3FE5}"/>
    <dgm:cxn modelId="{C7006992-0E93-49A9-83E3-ED0AF7D47812}" srcId="{382EC5EE-DA70-405F-92F0-6BE34CC459F1}" destId="{A93E242E-2103-4857-B1CE-CA1850446D44}" srcOrd="0" destOrd="0" parTransId="{418726D2-6556-4982-9AF1-9EAD0C5EBA1C}" sibTransId="{57E6197E-19EB-43C6-8AB1-B37520C0C69B}"/>
    <dgm:cxn modelId="{EC9ABEAA-76BC-440C-A441-3943DBB4D792}" type="presOf" srcId="{A93E242E-2103-4857-B1CE-CA1850446D44}" destId="{C9B51E5B-DED9-4F36-8CA9-C7A748FE2DBE}" srcOrd="0" destOrd="0" presId="urn:microsoft.com/office/officeart/2005/8/layout/funnel1"/>
    <dgm:cxn modelId="{8C1658AD-DB91-48F0-B1D2-7F009FEB06D7}" type="presOf" srcId="{FFF393ED-5B70-42D3-B8D2-E0596842B82E}" destId="{3D412C73-CFDD-45A9-BA0E-C7F51BA30924}" srcOrd="0" destOrd="0" presId="urn:microsoft.com/office/officeart/2005/8/layout/funnel1"/>
    <dgm:cxn modelId="{34999EB4-BA20-4242-8B74-9D003F101053}" type="presOf" srcId="{A56AD549-7B3F-4028-9BA7-5778A8458F79}" destId="{D52960C0-B1E7-47A2-BBA2-719BCC52E62C}" srcOrd="0" destOrd="0" presId="urn:microsoft.com/office/officeart/2005/8/layout/funnel1"/>
    <dgm:cxn modelId="{D1BD4CDB-51B8-44A7-98EB-1B624B36C28E}" type="presOf" srcId="{382EC5EE-DA70-405F-92F0-6BE34CC459F1}" destId="{6B817A75-0CB2-47D1-B086-A9F16D255B33}" srcOrd="0" destOrd="0" presId="urn:microsoft.com/office/officeart/2005/8/layout/funnel1"/>
    <dgm:cxn modelId="{A6BEE8C0-29CD-4CF5-8122-621C53C87E45}" type="presParOf" srcId="{6B817A75-0CB2-47D1-B086-A9F16D255B33}" destId="{5B2DC9A6-AAC6-4B7B-8474-9090361E64E6}" srcOrd="0" destOrd="0" presId="urn:microsoft.com/office/officeart/2005/8/layout/funnel1"/>
    <dgm:cxn modelId="{73308534-7657-4BC9-9DBE-CE5DDB891A17}" type="presParOf" srcId="{6B817A75-0CB2-47D1-B086-A9F16D255B33}" destId="{5B1600D9-28C0-4920-8AA5-F23BF6C69710}" srcOrd="1" destOrd="0" presId="urn:microsoft.com/office/officeart/2005/8/layout/funnel1"/>
    <dgm:cxn modelId="{F7CDBC0A-F4D5-4A60-9BE0-D32CD3D9D1D4}" type="presParOf" srcId="{6B817A75-0CB2-47D1-B086-A9F16D255B33}" destId="{D52960C0-B1E7-47A2-BBA2-719BCC52E62C}" srcOrd="2" destOrd="0" presId="urn:microsoft.com/office/officeart/2005/8/layout/funnel1"/>
    <dgm:cxn modelId="{1D195C1B-44C3-4A71-B5D9-414E76E7B92A}" type="presParOf" srcId="{6B817A75-0CB2-47D1-B086-A9F16D255B33}" destId="{3D412C73-CFDD-45A9-BA0E-C7F51BA30924}" srcOrd="3" destOrd="0" presId="urn:microsoft.com/office/officeart/2005/8/layout/funnel1"/>
    <dgm:cxn modelId="{61935C45-B0E0-41AF-8035-553036945895}" type="presParOf" srcId="{6B817A75-0CB2-47D1-B086-A9F16D255B33}" destId="{3CFBA58A-F2F8-47D9-8842-FDFAE98E0674}" srcOrd="4" destOrd="0" presId="urn:microsoft.com/office/officeart/2005/8/layout/funnel1"/>
    <dgm:cxn modelId="{67439CC8-F867-459E-B451-64091651D269}" type="presParOf" srcId="{6B817A75-0CB2-47D1-B086-A9F16D255B33}" destId="{C9B51E5B-DED9-4F36-8CA9-C7A748FE2DBE}" srcOrd="5" destOrd="0" presId="urn:microsoft.com/office/officeart/2005/8/layout/funnel1"/>
    <dgm:cxn modelId="{64AFECCB-D799-4904-A067-3A9A1BE7B211}" type="presParOf" srcId="{6B817A75-0CB2-47D1-B086-A9F16D255B33}" destId="{1E39FEEF-856A-43E8-B87B-B3D990844F4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2EC5EE-DA70-405F-92F0-6BE34CC459F1}" type="doc">
      <dgm:prSet loTypeId="urn:microsoft.com/office/officeart/2005/8/layout/funnel1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3E242E-2103-4857-B1CE-CA1850446D44}">
      <dgm:prSet phldrT="[Text]"/>
      <dgm:spPr/>
      <dgm:t>
        <a:bodyPr/>
        <a:lstStyle/>
        <a:p>
          <a:r>
            <a:rPr lang="en-US" dirty="0"/>
            <a:t>Problem Solving</a:t>
          </a:r>
        </a:p>
      </dgm:t>
    </dgm:pt>
    <dgm:pt modelId="{418726D2-6556-4982-9AF1-9EAD0C5EBA1C}" type="parTrans" cxnId="{C7006992-0E93-49A9-83E3-ED0AF7D47812}">
      <dgm:prSet/>
      <dgm:spPr/>
      <dgm:t>
        <a:bodyPr/>
        <a:lstStyle/>
        <a:p>
          <a:endParaRPr lang="en-US"/>
        </a:p>
      </dgm:t>
    </dgm:pt>
    <dgm:pt modelId="{57E6197E-19EB-43C6-8AB1-B37520C0C69B}" type="sibTrans" cxnId="{C7006992-0E93-49A9-83E3-ED0AF7D47812}">
      <dgm:prSet/>
      <dgm:spPr/>
      <dgm:t>
        <a:bodyPr/>
        <a:lstStyle/>
        <a:p>
          <a:endParaRPr lang="en-US"/>
        </a:p>
      </dgm:t>
    </dgm:pt>
    <dgm:pt modelId="{22D6A350-F775-4CA8-AE51-06512447FB05}">
      <dgm:prSet phldrT="[Text]"/>
      <dgm:spPr/>
      <dgm:t>
        <a:bodyPr/>
        <a:lstStyle/>
        <a:p>
          <a:r>
            <a:rPr lang="en-US" dirty="0"/>
            <a:t>Presentation Skills</a:t>
          </a:r>
        </a:p>
      </dgm:t>
    </dgm:pt>
    <dgm:pt modelId="{9BB2982B-029D-4201-AC6E-AE030DB30D6E}" type="parTrans" cxnId="{9287D54D-6287-4B33-B5DC-772841E525F7}">
      <dgm:prSet/>
      <dgm:spPr/>
      <dgm:t>
        <a:bodyPr/>
        <a:lstStyle/>
        <a:p>
          <a:endParaRPr lang="en-US"/>
        </a:p>
      </dgm:t>
    </dgm:pt>
    <dgm:pt modelId="{3ACA9374-FAD2-4148-9732-041F81BC3FE5}" type="sibTrans" cxnId="{9287D54D-6287-4B33-B5DC-772841E525F7}">
      <dgm:prSet/>
      <dgm:spPr/>
      <dgm:t>
        <a:bodyPr/>
        <a:lstStyle/>
        <a:p>
          <a:endParaRPr lang="en-US"/>
        </a:p>
      </dgm:t>
    </dgm:pt>
    <dgm:pt modelId="{FFF393ED-5B70-42D3-B8D2-E0596842B82E}">
      <dgm:prSet phldrT="[Text]"/>
      <dgm:spPr/>
      <dgm:t>
        <a:bodyPr/>
        <a:lstStyle/>
        <a:p>
          <a:r>
            <a:rPr lang="en-US" dirty="0"/>
            <a:t>Winning Attitude</a:t>
          </a:r>
        </a:p>
      </dgm:t>
    </dgm:pt>
    <dgm:pt modelId="{57E08055-683C-4189-BE3E-AAC6B181C4CA}" type="parTrans" cxnId="{5453DE15-6C36-44E9-8EC1-576C3F3254BB}">
      <dgm:prSet/>
      <dgm:spPr/>
      <dgm:t>
        <a:bodyPr/>
        <a:lstStyle/>
        <a:p>
          <a:endParaRPr lang="en-US"/>
        </a:p>
      </dgm:t>
    </dgm:pt>
    <dgm:pt modelId="{A3F127AD-0506-4D32-94A0-35EF10F9A182}" type="sibTrans" cxnId="{5453DE15-6C36-44E9-8EC1-576C3F3254BB}">
      <dgm:prSet/>
      <dgm:spPr/>
      <dgm:t>
        <a:bodyPr/>
        <a:lstStyle/>
        <a:p>
          <a:endParaRPr lang="en-US"/>
        </a:p>
      </dgm:t>
    </dgm:pt>
    <dgm:pt modelId="{A56AD549-7B3F-4028-9BA7-5778A8458F79}">
      <dgm:prSet phldrT="[Text]"/>
      <dgm:spPr/>
      <dgm:t>
        <a:bodyPr/>
        <a:lstStyle/>
        <a:p>
          <a:r>
            <a:rPr lang="en-US" dirty="0"/>
            <a:t>Certification</a:t>
          </a:r>
        </a:p>
      </dgm:t>
    </dgm:pt>
    <dgm:pt modelId="{23C50963-FB03-4B74-BF9A-C93BA0C99422}" type="parTrans" cxnId="{00A4CD1B-21D5-4108-B74E-B9B89EAFE117}">
      <dgm:prSet/>
      <dgm:spPr/>
      <dgm:t>
        <a:bodyPr/>
        <a:lstStyle/>
        <a:p>
          <a:endParaRPr lang="en-US"/>
        </a:p>
      </dgm:t>
    </dgm:pt>
    <dgm:pt modelId="{14EA6B6E-9FC1-4BEE-BD30-C31BA2658D1D}" type="sibTrans" cxnId="{00A4CD1B-21D5-4108-B74E-B9B89EAFE117}">
      <dgm:prSet/>
      <dgm:spPr/>
      <dgm:t>
        <a:bodyPr/>
        <a:lstStyle/>
        <a:p>
          <a:endParaRPr lang="en-US"/>
        </a:p>
      </dgm:t>
    </dgm:pt>
    <dgm:pt modelId="{6B817A75-0CB2-47D1-B086-A9F16D255B33}" type="pres">
      <dgm:prSet presAssocID="{382EC5EE-DA70-405F-92F0-6BE34CC459F1}" presName="Name0" presStyleCnt="0">
        <dgm:presLayoutVars>
          <dgm:chMax val="4"/>
          <dgm:resizeHandles val="exact"/>
        </dgm:presLayoutVars>
      </dgm:prSet>
      <dgm:spPr/>
    </dgm:pt>
    <dgm:pt modelId="{5B2DC9A6-AAC6-4B7B-8474-9090361E64E6}" type="pres">
      <dgm:prSet presAssocID="{382EC5EE-DA70-405F-92F0-6BE34CC459F1}" presName="ellipse" presStyleLbl="trBgShp" presStyleIdx="0" presStyleCnt="1"/>
      <dgm:spPr/>
    </dgm:pt>
    <dgm:pt modelId="{5B1600D9-28C0-4920-8AA5-F23BF6C69710}" type="pres">
      <dgm:prSet presAssocID="{382EC5EE-DA70-405F-92F0-6BE34CC459F1}" presName="arrow1" presStyleLbl="fgShp" presStyleIdx="0" presStyleCnt="1"/>
      <dgm:spPr/>
    </dgm:pt>
    <dgm:pt modelId="{D52960C0-B1E7-47A2-BBA2-719BCC52E62C}" type="pres">
      <dgm:prSet presAssocID="{382EC5EE-DA70-405F-92F0-6BE34CC459F1}" presName="rectangle" presStyleLbl="revTx" presStyleIdx="0" presStyleCnt="1">
        <dgm:presLayoutVars>
          <dgm:bulletEnabled val="1"/>
        </dgm:presLayoutVars>
      </dgm:prSet>
      <dgm:spPr/>
    </dgm:pt>
    <dgm:pt modelId="{3D412C73-CFDD-45A9-BA0E-C7F51BA30924}" type="pres">
      <dgm:prSet presAssocID="{22D6A350-F775-4CA8-AE51-06512447FB05}" presName="item1" presStyleLbl="node1" presStyleIdx="0" presStyleCnt="3">
        <dgm:presLayoutVars>
          <dgm:bulletEnabled val="1"/>
        </dgm:presLayoutVars>
      </dgm:prSet>
      <dgm:spPr/>
    </dgm:pt>
    <dgm:pt modelId="{3CFBA58A-F2F8-47D9-8842-FDFAE98E0674}" type="pres">
      <dgm:prSet presAssocID="{FFF393ED-5B70-42D3-B8D2-E0596842B82E}" presName="item2" presStyleLbl="node1" presStyleIdx="1" presStyleCnt="3">
        <dgm:presLayoutVars>
          <dgm:bulletEnabled val="1"/>
        </dgm:presLayoutVars>
      </dgm:prSet>
      <dgm:spPr/>
    </dgm:pt>
    <dgm:pt modelId="{C9B51E5B-DED9-4F36-8CA9-C7A748FE2DBE}" type="pres">
      <dgm:prSet presAssocID="{A56AD549-7B3F-4028-9BA7-5778A8458F79}" presName="item3" presStyleLbl="node1" presStyleIdx="2" presStyleCnt="3">
        <dgm:presLayoutVars>
          <dgm:bulletEnabled val="1"/>
        </dgm:presLayoutVars>
      </dgm:prSet>
      <dgm:spPr/>
    </dgm:pt>
    <dgm:pt modelId="{1E39FEEF-856A-43E8-B87B-B3D990844F4E}" type="pres">
      <dgm:prSet presAssocID="{382EC5EE-DA70-405F-92F0-6BE34CC459F1}" presName="funnel" presStyleLbl="trAlignAcc1" presStyleIdx="0" presStyleCnt="1"/>
      <dgm:spPr/>
    </dgm:pt>
  </dgm:ptLst>
  <dgm:cxnLst>
    <dgm:cxn modelId="{5453DE15-6C36-44E9-8EC1-576C3F3254BB}" srcId="{382EC5EE-DA70-405F-92F0-6BE34CC459F1}" destId="{FFF393ED-5B70-42D3-B8D2-E0596842B82E}" srcOrd="2" destOrd="0" parTransId="{57E08055-683C-4189-BE3E-AAC6B181C4CA}" sibTransId="{A3F127AD-0506-4D32-94A0-35EF10F9A182}"/>
    <dgm:cxn modelId="{00A4CD1B-21D5-4108-B74E-B9B89EAFE117}" srcId="{382EC5EE-DA70-405F-92F0-6BE34CC459F1}" destId="{A56AD549-7B3F-4028-9BA7-5778A8458F79}" srcOrd="3" destOrd="0" parTransId="{23C50963-FB03-4B74-BF9A-C93BA0C99422}" sibTransId="{14EA6B6E-9FC1-4BEE-BD30-C31BA2658D1D}"/>
    <dgm:cxn modelId="{DC2C863F-ECDB-4F5C-8264-BF71A336B973}" type="presOf" srcId="{22D6A350-F775-4CA8-AE51-06512447FB05}" destId="{3CFBA58A-F2F8-47D9-8842-FDFAE98E0674}" srcOrd="0" destOrd="0" presId="urn:microsoft.com/office/officeart/2005/8/layout/funnel1"/>
    <dgm:cxn modelId="{9287D54D-6287-4B33-B5DC-772841E525F7}" srcId="{382EC5EE-DA70-405F-92F0-6BE34CC459F1}" destId="{22D6A350-F775-4CA8-AE51-06512447FB05}" srcOrd="1" destOrd="0" parTransId="{9BB2982B-029D-4201-AC6E-AE030DB30D6E}" sibTransId="{3ACA9374-FAD2-4148-9732-041F81BC3FE5}"/>
    <dgm:cxn modelId="{C7006992-0E93-49A9-83E3-ED0AF7D47812}" srcId="{382EC5EE-DA70-405F-92F0-6BE34CC459F1}" destId="{A93E242E-2103-4857-B1CE-CA1850446D44}" srcOrd="0" destOrd="0" parTransId="{418726D2-6556-4982-9AF1-9EAD0C5EBA1C}" sibTransId="{57E6197E-19EB-43C6-8AB1-B37520C0C69B}"/>
    <dgm:cxn modelId="{EC9ABEAA-76BC-440C-A441-3943DBB4D792}" type="presOf" srcId="{A93E242E-2103-4857-B1CE-CA1850446D44}" destId="{C9B51E5B-DED9-4F36-8CA9-C7A748FE2DBE}" srcOrd="0" destOrd="0" presId="urn:microsoft.com/office/officeart/2005/8/layout/funnel1"/>
    <dgm:cxn modelId="{8C1658AD-DB91-48F0-B1D2-7F009FEB06D7}" type="presOf" srcId="{FFF393ED-5B70-42D3-B8D2-E0596842B82E}" destId="{3D412C73-CFDD-45A9-BA0E-C7F51BA30924}" srcOrd="0" destOrd="0" presId="urn:microsoft.com/office/officeart/2005/8/layout/funnel1"/>
    <dgm:cxn modelId="{34999EB4-BA20-4242-8B74-9D003F101053}" type="presOf" srcId="{A56AD549-7B3F-4028-9BA7-5778A8458F79}" destId="{D52960C0-B1E7-47A2-BBA2-719BCC52E62C}" srcOrd="0" destOrd="0" presId="urn:microsoft.com/office/officeart/2005/8/layout/funnel1"/>
    <dgm:cxn modelId="{D1BD4CDB-51B8-44A7-98EB-1B624B36C28E}" type="presOf" srcId="{382EC5EE-DA70-405F-92F0-6BE34CC459F1}" destId="{6B817A75-0CB2-47D1-B086-A9F16D255B33}" srcOrd="0" destOrd="0" presId="urn:microsoft.com/office/officeart/2005/8/layout/funnel1"/>
    <dgm:cxn modelId="{A6BEE8C0-29CD-4CF5-8122-621C53C87E45}" type="presParOf" srcId="{6B817A75-0CB2-47D1-B086-A9F16D255B33}" destId="{5B2DC9A6-AAC6-4B7B-8474-9090361E64E6}" srcOrd="0" destOrd="0" presId="urn:microsoft.com/office/officeart/2005/8/layout/funnel1"/>
    <dgm:cxn modelId="{73308534-7657-4BC9-9DBE-CE5DDB891A17}" type="presParOf" srcId="{6B817A75-0CB2-47D1-B086-A9F16D255B33}" destId="{5B1600D9-28C0-4920-8AA5-F23BF6C69710}" srcOrd="1" destOrd="0" presId="urn:microsoft.com/office/officeart/2005/8/layout/funnel1"/>
    <dgm:cxn modelId="{F7CDBC0A-F4D5-4A60-9BE0-D32CD3D9D1D4}" type="presParOf" srcId="{6B817A75-0CB2-47D1-B086-A9F16D255B33}" destId="{D52960C0-B1E7-47A2-BBA2-719BCC52E62C}" srcOrd="2" destOrd="0" presId="urn:microsoft.com/office/officeart/2005/8/layout/funnel1"/>
    <dgm:cxn modelId="{1D195C1B-44C3-4A71-B5D9-414E76E7B92A}" type="presParOf" srcId="{6B817A75-0CB2-47D1-B086-A9F16D255B33}" destId="{3D412C73-CFDD-45A9-BA0E-C7F51BA30924}" srcOrd="3" destOrd="0" presId="urn:microsoft.com/office/officeart/2005/8/layout/funnel1"/>
    <dgm:cxn modelId="{61935C45-B0E0-41AF-8035-553036945895}" type="presParOf" srcId="{6B817A75-0CB2-47D1-B086-A9F16D255B33}" destId="{3CFBA58A-F2F8-47D9-8842-FDFAE98E0674}" srcOrd="4" destOrd="0" presId="urn:microsoft.com/office/officeart/2005/8/layout/funnel1"/>
    <dgm:cxn modelId="{67439CC8-F867-459E-B451-64091651D269}" type="presParOf" srcId="{6B817A75-0CB2-47D1-B086-A9F16D255B33}" destId="{C9B51E5B-DED9-4F36-8CA9-C7A748FE2DBE}" srcOrd="5" destOrd="0" presId="urn:microsoft.com/office/officeart/2005/8/layout/funnel1"/>
    <dgm:cxn modelId="{64AFECCB-D799-4904-A067-3A9A1BE7B211}" type="presParOf" srcId="{6B817A75-0CB2-47D1-B086-A9F16D255B33}" destId="{1E39FEEF-856A-43E8-B87B-B3D990844F4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2EC5EE-DA70-405F-92F0-6BE34CC459F1}" type="doc">
      <dgm:prSet loTypeId="urn:microsoft.com/office/officeart/2005/8/layout/funnel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93E242E-2103-4857-B1CE-CA1850446D44}">
      <dgm:prSet phldrT="[Text]"/>
      <dgm:spPr/>
      <dgm:t>
        <a:bodyPr/>
        <a:lstStyle/>
        <a:p>
          <a:r>
            <a:rPr lang="en-US" dirty="0"/>
            <a:t>Selling Yourself</a:t>
          </a:r>
        </a:p>
      </dgm:t>
    </dgm:pt>
    <dgm:pt modelId="{418726D2-6556-4982-9AF1-9EAD0C5EBA1C}" type="parTrans" cxnId="{C7006992-0E93-49A9-83E3-ED0AF7D47812}">
      <dgm:prSet/>
      <dgm:spPr/>
      <dgm:t>
        <a:bodyPr/>
        <a:lstStyle/>
        <a:p>
          <a:endParaRPr lang="en-US"/>
        </a:p>
      </dgm:t>
    </dgm:pt>
    <dgm:pt modelId="{57E6197E-19EB-43C6-8AB1-B37520C0C69B}" type="sibTrans" cxnId="{C7006992-0E93-49A9-83E3-ED0AF7D47812}">
      <dgm:prSet/>
      <dgm:spPr/>
      <dgm:t>
        <a:bodyPr/>
        <a:lstStyle/>
        <a:p>
          <a:endParaRPr lang="en-US"/>
        </a:p>
      </dgm:t>
    </dgm:pt>
    <dgm:pt modelId="{22D6A350-F775-4CA8-AE51-06512447FB05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9BB2982B-029D-4201-AC6E-AE030DB30D6E}" type="parTrans" cxnId="{9287D54D-6287-4B33-B5DC-772841E525F7}">
      <dgm:prSet/>
      <dgm:spPr/>
      <dgm:t>
        <a:bodyPr/>
        <a:lstStyle/>
        <a:p>
          <a:endParaRPr lang="en-US"/>
        </a:p>
      </dgm:t>
    </dgm:pt>
    <dgm:pt modelId="{3ACA9374-FAD2-4148-9732-041F81BC3FE5}" type="sibTrans" cxnId="{9287D54D-6287-4B33-B5DC-772841E525F7}">
      <dgm:prSet/>
      <dgm:spPr/>
      <dgm:t>
        <a:bodyPr/>
        <a:lstStyle/>
        <a:p>
          <a:endParaRPr lang="en-US"/>
        </a:p>
      </dgm:t>
    </dgm:pt>
    <dgm:pt modelId="{FFF393ED-5B70-42D3-B8D2-E0596842B82E}">
      <dgm:prSet phldrT="[Text]"/>
      <dgm:spPr/>
      <dgm:t>
        <a:bodyPr/>
        <a:lstStyle/>
        <a:p>
          <a:r>
            <a:rPr lang="en-US" dirty="0"/>
            <a:t>Conflict Resolution</a:t>
          </a:r>
        </a:p>
      </dgm:t>
    </dgm:pt>
    <dgm:pt modelId="{57E08055-683C-4189-BE3E-AAC6B181C4CA}" type="parTrans" cxnId="{5453DE15-6C36-44E9-8EC1-576C3F3254BB}">
      <dgm:prSet/>
      <dgm:spPr/>
      <dgm:t>
        <a:bodyPr/>
        <a:lstStyle/>
        <a:p>
          <a:endParaRPr lang="en-US"/>
        </a:p>
      </dgm:t>
    </dgm:pt>
    <dgm:pt modelId="{A3F127AD-0506-4D32-94A0-35EF10F9A182}" type="sibTrans" cxnId="{5453DE15-6C36-44E9-8EC1-576C3F3254BB}">
      <dgm:prSet/>
      <dgm:spPr/>
      <dgm:t>
        <a:bodyPr/>
        <a:lstStyle/>
        <a:p>
          <a:endParaRPr lang="en-US"/>
        </a:p>
      </dgm:t>
    </dgm:pt>
    <dgm:pt modelId="{A56AD549-7B3F-4028-9BA7-5778A8458F79}">
      <dgm:prSet phldrT="[Text]"/>
      <dgm:spPr/>
      <dgm:t>
        <a:bodyPr/>
        <a:lstStyle/>
        <a:p>
          <a:r>
            <a:rPr lang="en-US" dirty="0"/>
            <a:t>Certification</a:t>
          </a:r>
        </a:p>
      </dgm:t>
    </dgm:pt>
    <dgm:pt modelId="{23C50963-FB03-4B74-BF9A-C93BA0C99422}" type="parTrans" cxnId="{00A4CD1B-21D5-4108-B74E-B9B89EAFE117}">
      <dgm:prSet/>
      <dgm:spPr/>
      <dgm:t>
        <a:bodyPr/>
        <a:lstStyle/>
        <a:p>
          <a:endParaRPr lang="en-US"/>
        </a:p>
      </dgm:t>
    </dgm:pt>
    <dgm:pt modelId="{14EA6B6E-9FC1-4BEE-BD30-C31BA2658D1D}" type="sibTrans" cxnId="{00A4CD1B-21D5-4108-B74E-B9B89EAFE117}">
      <dgm:prSet/>
      <dgm:spPr/>
      <dgm:t>
        <a:bodyPr/>
        <a:lstStyle/>
        <a:p>
          <a:endParaRPr lang="en-US"/>
        </a:p>
      </dgm:t>
    </dgm:pt>
    <dgm:pt modelId="{6B817A75-0CB2-47D1-B086-A9F16D255B33}" type="pres">
      <dgm:prSet presAssocID="{382EC5EE-DA70-405F-92F0-6BE34CC459F1}" presName="Name0" presStyleCnt="0">
        <dgm:presLayoutVars>
          <dgm:chMax val="4"/>
          <dgm:resizeHandles val="exact"/>
        </dgm:presLayoutVars>
      </dgm:prSet>
      <dgm:spPr/>
    </dgm:pt>
    <dgm:pt modelId="{5B2DC9A6-AAC6-4B7B-8474-9090361E64E6}" type="pres">
      <dgm:prSet presAssocID="{382EC5EE-DA70-405F-92F0-6BE34CC459F1}" presName="ellipse" presStyleLbl="trBgShp" presStyleIdx="0" presStyleCnt="1"/>
      <dgm:spPr/>
    </dgm:pt>
    <dgm:pt modelId="{5B1600D9-28C0-4920-8AA5-F23BF6C69710}" type="pres">
      <dgm:prSet presAssocID="{382EC5EE-DA70-405F-92F0-6BE34CC459F1}" presName="arrow1" presStyleLbl="fgShp" presStyleIdx="0" presStyleCnt="1"/>
      <dgm:spPr/>
    </dgm:pt>
    <dgm:pt modelId="{D52960C0-B1E7-47A2-BBA2-719BCC52E62C}" type="pres">
      <dgm:prSet presAssocID="{382EC5EE-DA70-405F-92F0-6BE34CC459F1}" presName="rectangle" presStyleLbl="revTx" presStyleIdx="0" presStyleCnt="1">
        <dgm:presLayoutVars>
          <dgm:bulletEnabled val="1"/>
        </dgm:presLayoutVars>
      </dgm:prSet>
      <dgm:spPr/>
    </dgm:pt>
    <dgm:pt modelId="{3D412C73-CFDD-45A9-BA0E-C7F51BA30924}" type="pres">
      <dgm:prSet presAssocID="{22D6A350-F775-4CA8-AE51-06512447FB05}" presName="item1" presStyleLbl="node1" presStyleIdx="0" presStyleCnt="3">
        <dgm:presLayoutVars>
          <dgm:bulletEnabled val="1"/>
        </dgm:presLayoutVars>
      </dgm:prSet>
      <dgm:spPr/>
    </dgm:pt>
    <dgm:pt modelId="{3CFBA58A-F2F8-47D9-8842-FDFAE98E0674}" type="pres">
      <dgm:prSet presAssocID="{FFF393ED-5B70-42D3-B8D2-E0596842B82E}" presName="item2" presStyleLbl="node1" presStyleIdx="1" presStyleCnt="3">
        <dgm:presLayoutVars>
          <dgm:bulletEnabled val="1"/>
        </dgm:presLayoutVars>
      </dgm:prSet>
      <dgm:spPr/>
    </dgm:pt>
    <dgm:pt modelId="{C9B51E5B-DED9-4F36-8CA9-C7A748FE2DBE}" type="pres">
      <dgm:prSet presAssocID="{A56AD549-7B3F-4028-9BA7-5778A8458F79}" presName="item3" presStyleLbl="node1" presStyleIdx="2" presStyleCnt="3">
        <dgm:presLayoutVars>
          <dgm:bulletEnabled val="1"/>
        </dgm:presLayoutVars>
      </dgm:prSet>
      <dgm:spPr/>
    </dgm:pt>
    <dgm:pt modelId="{1E39FEEF-856A-43E8-B87B-B3D990844F4E}" type="pres">
      <dgm:prSet presAssocID="{382EC5EE-DA70-405F-92F0-6BE34CC459F1}" presName="funnel" presStyleLbl="trAlignAcc1" presStyleIdx="0" presStyleCnt="1"/>
      <dgm:spPr/>
    </dgm:pt>
  </dgm:ptLst>
  <dgm:cxnLst>
    <dgm:cxn modelId="{5453DE15-6C36-44E9-8EC1-576C3F3254BB}" srcId="{382EC5EE-DA70-405F-92F0-6BE34CC459F1}" destId="{FFF393ED-5B70-42D3-B8D2-E0596842B82E}" srcOrd="2" destOrd="0" parTransId="{57E08055-683C-4189-BE3E-AAC6B181C4CA}" sibTransId="{A3F127AD-0506-4D32-94A0-35EF10F9A182}"/>
    <dgm:cxn modelId="{00A4CD1B-21D5-4108-B74E-B9B89EAFE117}" srcId="{382EC5EE-DA70-405F-92F0-6BE34CC459F1}" destId="{A56AD549-7B3F-4028-9BA7-5778A8458F79}" srcOrd="3" destOrd="0" parTransId="{23C50963-FB03-4B74-BF9A-C93BA0C99422}" sibTransId="{14EA6B6E-9FC1-4BEE-BD30-C31BA2658D1D}"/>
    <dgm:cxn modelId="{DC2C863F-ECDB-4F5C-8264-BF71A336B973}" type="presOf" srcId="{22D6A350-F775-4CA8-AE51-06512447FB05}" destId="{3CFBA58A-F2F8-47D9-8842-FDFAE98E0674}" srcOrd="0" destOrd="0" presId="urn:microsoft.com/office/officeart/2005/8/layout/funnel1"/>
    <dgm:cxn modelId="{9287D54D-6287-4B33-B5DC-772841E525F7}" srcId="{382EC5EE-DA70-405F-92F0-6BE34CC459F1}" destId="{22D6A350-F775-4CA8-AE51-06512447FB05}" srcOrd="1" destOrd="0" parTransId="{9BB2982B-029D-4201-AC6E-AE030DB30D6E}" sibTransId="{3ACA9374-FAD2-4148-9732-041F81BC3FE5}"/>
    <dgm:cxn modelId="{C7006992-0E93-49A9-83E3-ED0AF7D47812}" srcId="{382EC5EE-DA70-405F-92F0-6BE34CC459F1}" destId="{A93E242E-2103-4857-B1CE-CA1850446D44}" srcOrd="0" destOrd="0" parTransId="{418726D2-6556-4982-9AF1-9EAD0C5EBA1C}" sibTransId="{57E6197E-19EB-43C6-8AB1-B37520C0C69B}"/>
    <dgm:cxn modelId="{EC9ABEAA-76BC-440C-A441-3943DBB4D792}" type="presOf" srcId="{A93E242E-2103-4857-B1CE-CA1850446D44}" destId="{C9B51E5B-DED9-4F36-8CA9-C7A748FE2DBE}" srcOrd="0" destOrd="0" presId="urn:microsoft.com/office/officeart/2005/8/layout/funnel1"/>
    <dgm:cxn modelId="{8C1658AD-DB91-48F0-B1D2-7F009FEB06D7}" type="presOf" srcId="{FFF393ED-5B70-42D3-B8D2-E0596842B82E}" destId="{3D412C73-CFDD-45A9-BA0E-C7F51BA30924}" srcOrd="0" destOrd="0" presId="urn:microsoft.com/office/officeart/2005/8/layout/funnel1"/>
    <dgm:cxn modelId="{34999EB4-BA20-4242-8B74-9D003F101053}" type="presOf" srcId="{A56AD549-7B3F-4028-9BA7-5778A8458F79}" destId="{D52960C0-B1E7-47A2-BBA2-719BCC52E62C}" srcOrd="0" destOrd="0" presId="urn:microsoft.com/office/officeart/2005/8/layout/funnel1"/>
    <dgm:cxn modelId="{D1BD4CDB-51B8-44A7-98EB-1B624B36C28E}" type="presOf" srcId="{382EC5EE-DA70-405F-92F0-6BE34CC459F1}" destId="{6B817A75-0CB2-47D1-B086-A9F16D255B33}" srcOrd="0" destOrd="0" presId="urn:microsoft.com/office/officeart/2005/8/layout/funnel1"/>
    <dgm:cxn modelId="{A6BEE8C0-29CD-4CF5-8122-621C53C87E45}" type="presParOf" srcId="{6B817A75-0CB2-47D1-B086-A9F16D255B33}" destId="{5B2DC9A6-AAC6-4B7B-8474-9090361E64E6}" srcOrd="0" destOrd="0" presId="urn:microsoft.com/office/officeart/2005/8/layout/funnel1"/>
    <dgm:cxn modelId="{73308534-7657-4BC9-9DBE-CE5DDB891A17}" type="presParOf" srcId="{6B817A75-0CB2-47D1-B086-A9F16D255B33}" destId="{5B1600D9-28C0-4920-8AA5-F23BF6C69710}" srcOrd="1" destOrd="0" presId="urn:microsoft.com/office/officeart/2005/8/layout/funnel1"/>
    <dgm:cxn modelId="{F7CDBC0A-F4D5-4A60-9BE0-D32CD3D9D1D4}" type="presParOf" srcId="{6B817A75-0CB2-47D1-B086-A9F16D255B33}" destId="{D52960C0-B1E7-47A2-BBA2-719BCC52E62C}" srcOrd="2" destOrd="0" presId="urn:microsoft.com/office/officeart/2005/8/layout/funnel1"/>
    <dgm:cxn modelId="{1D195C1B-44C3-4A71-B5D9-414E76E7B92A}" type="presParOf" srcId="{6B817A75-0CB2-47D1-B086-A9F16D255B33}" destId="{3D412C73-CFDD-45A9-BA0E-C7F51BA30924}" srcOrd="3" destOrd="0" presId="urn:microsoft.com/office/officeart/2005/8/layout/funnel1"/>
    <dgm:cxn modelId="{61935C45-B0E0-41AF-8035-553036945895}" type="presParOf" srcId="{6B817A75-0CB2-47D1-B086-A9F16D255B33}" destId="{3CFBA58A-F2F8-47D9-8842-FDFAE98E0674}" srcOrd="4" destOrd="0" presId="urn:microsoft.com/office/officeart/2005/8/layout/funnel1"/>
    <dgm:cxn modelId="{67439CC8-F867-459E-B451-64091651D269}" type="presParOf" srcId="{6B817A75-0CB2-47D1-B086-A9F16D255B33}" destId="{C9B51E5B-DED9-4F36-8CA9-C7A748FE2DBE}" srcOrd="5" destOrd="0" presId="urn:microsoft.com/office/officeart/2005/8/layout/funnel1"/>
    <dgm:cxn modelId="{64AFECCB-D799-4904-A067-3A9A1BE7B211}" type="presParOf" srcId="{6B817A75-0CB2-47D1-B086-A9F16D255B33}" destId="{1E39FEEF-856A-43E8-B87B-B3D990844F4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2EC5EE-DA70-405F-92F0-6BE34CC459F1}" type="doc">
      <dgm:prSet loTypeId="urn:microsoft.com/office/officeart/2005/8/layout/funnel1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93E242E-2103-4857-B1CE-CA1850446D44}">
      <dgm:prSet phldrT="[Text]"/>
      <dgm:spPr/>
      <dgm:t>
        <a:bodyPr/>
        <a:lstStyle/>
        <a:p>
          <a:r>
            <a:rPr lang="en-US" dirty="0"/>
            <a:t>Decision Making</a:t>
          </a:r>
        </a:p>
      </dgm:t>
    </dgm:pt>
    <dgm:pt modelId="{418726D2-6556-4982-9AF1-9EAD0C5EBA1C}" type="parTrans" cxnId="{C7006992-0E93-49A9-83E3-ED0AF7D47812}">
      <dgm:prSet/>
      <dgm:spPr/>
      <dgm:t>
        <a:bodyPr/>
        <a:lstStyle/>
        <a:p>
          <a:endParaRPr lang="en-US"/>
        </a:p>
      </dgm:t>
    </dgm:pt>
    <dgm:pt modelId="{57E6197E-19EB-43C6-8AB1-B37520C0C69B}" type="sibTrans" cxnId="{C7006992-0E93-49A9-83E3-ED0AF7D47812}">
      <dgm:prSet/>
      <dgm:spPr/>
      <dgm:t>
        <a:bodyPr/>
        <a:lstStyle/>
        <a:p>
          <a:endParaRPr lang="en-US"/>
        </a:p>
      </dgm:t>
    </dgm:pt>
    <dgm:pt modelId="{22D6A350-F775-4CA8-AE51-06512447FB05}">
      <dgm:prSet phldrT="[Text]"/>
      <dgm:spPr/>
      <dgm:t>
        <a:bodyPr/>
        <a:lstStyle/>
        <a:p>
          <a:r>
            <a:rPr lang="en-US" dirty="0"/>
            <a:t>Negotiation &amp; Closing</a:t>
          </a:r>
        </a:p>
      </dgm:t>
    </dgm:pt>
    <dgm:pt modelId="{9BB2982B-029D-4201-AC6E-AE030DB30D6E}" type="parTrans" cxnId="{9287D54D-6287-4B33-B5DC-772841E525F7}">
      <dgm:prSet/>
      <dgm:spPr/>
      <dgm:t>
        <a:bodyPr/>
        <a:lstStyle/>
        <a:p>
          <a:endParaRPr lang="en-US"/>
        </a:p>
      </dgm:t>
    </dgm:pt>
    <dgm:pt modelId="{3ACA9374-FAD2-4148-9732-041F81BC3FE5}" type="sibTrans" cxnId="{9287D54D-6287-4B33-B5DC-772841E525F7}">
      <dgm:prSet/>
      <dgm:spPr/>
      <dgm:t>
        <a:bodyPr/>
        <a:lstStyle/>
        <a:p>
          <a:endParaRPr lang="en-US"/>
        </a:p>
      </dgm:t>
    </dgm:pt>
    <dgm:pt modelId="{FFF393ED-5B70-42D3-B8D2-E0596842B82E}">
      <dgm:prSet phldrT="[Text]"/>
      <dgm:spPr/>
      <dgm:t>
        <a:bodyPr/>
        <a:lstStyle/>
        <a:p>
          <a:r>
            <a:rPr lang="en-US" dirty="0"/>
            <a:t>Body Language</a:t>
          </a:r>
        </a:p>
      </dgm:t>
    </dgm:pt>
    <dgm:pt modelId="{57E08055-683C-4189-BE3E-AAC6B181C4CA}" type="parTrans" cxnId="{5453DE15-6C36-44E9-8EC1-576C3F3254BB}">
      <dgm:prSet/>
      <dgm:spPr/>
      <dgm:t>
        <a:bodyPr/>
        <a:lstStyle/>
        <a:p>
          <a:endParaRPr lang="en-US"/>
        </a:p>
      </dgm:t>
    </dgm:pt>
    <dgm:pt modelId="{A3F127AD-0506-4D32-94A0-35EF10F9A182}" type="sibTrans" cxnId="{5453DE15-6C36-44E9-8EC1-576C3F3254BB}">
      <dgm:prSet/>
      <dgm:spPr/>
      <dgm:t>
        <a:bodyPr/>
        <a:lstStyle/>
        <a:p>
          <a:endParaRPr lang="en-US"/>
        </a:p>
      </dgm:t>
    </dgm:pt>
    <dgm:pt modelId="{A56AD549-7B3F-4028-9BA7-5778A8458F79}">
      <dgm:prSet phldrT="[Text]"/>
      <dgm:spPr/>
      <dgm:t>
        <a:bodyPr/>
        <a:lstStyle/>
        <a:p>
          <a:r>
            <a:rPr lang="en-US" dirty="0"/>
            <a:t>Certification</a:t>
          </a:r>
        </a:p>
      </dgm:t>
    </dgm:pt>
    <dgm:pt modelId="{23C50963-FB03-4B74-BF9A-C93BA0C99422}" type="parTrans" cxnId="{00A4CD1B-21D5-4108-B74E-B9B89EAFE117}">
      <dgm:prSet/>
      <dgm:spPr/>
      <dgm:t>
        <a:bodyPr/>
        <a:lstStyle/>
        <a:p>
          <a:endParaRPr lang="en-US"/>
        </a:p>
      </dgm:t>
    </dgm:pt>
    <dgm:pt modelId="{14EA6B6E-9FC1-4BEE-BD30-C31BA2658D1D}" type="sibTrans" cxnId="{00A4CD1B-21D5-4108-B74E-B9B89EAFE117}">
      <dgm:prSet/>
      <dgm:spPr/>
      <dgm:t>
        <a:bodyPr/>
        <a:lstStyle/>
        <a:p>
          <a:endParaRPr lang="en-US"/>
        </a:p>
      </dgm:t>
    </dgm:pt>
    <dgm:pt modelId="{6B817A75-0CB2-47D1-B086-A9F16D255B33}" type="pres">
      <dgm:prSet presAssocID="{382EC5EE-DA70-405F-92F0-6BE34CC459F1}" presName="Name0" presStyleCnt="0">
        <dgm:presLayoutVars>
          <dgm:chMax val="4"/>
          <dgm:resizeHandles val="exact"/>
        </dgm:presLayoutVars>
      </dgm:prSet>
      <dgm:spPr/>
    </dgm:pt>
    <dgm:pt modelId="{5B2DC9A6-AAC6-4B7B-8474-9090361E64E6}" type="pres">
      <dgm:prSet presAssocID="{382EC5EE-DA70-405F-92F0-6BE34CC459F1}" presName="ellipse" presStyleLbl="trBgShp" presStyleIdx="0" presStyleCnt="1"/>
      <dgm:spPr/>
    </dgm:pt>
    <dgm:pt modelId="{5B1600D9-28C0-4920-8AA5-F23BF6C69710}" type="pres">
      <dgm:prSet presAssocID="{382EC5EE-DA70-405F-92F0-6BE34CC459F1}" presName="arrow1" presStyleLbl="fgShp" presStyleIdx="0" presStyleCnt="1"/>
      <dgm:spPr/>
    </dgm:pt>
    <dgm:pt modelId="{D52960C0-B1E7-47A2-BBA2-719BCC52E62C}" type="pres">
      <dgm:prSet presAssocID="{382EC5EE-DA70-405F-92F0-6BE34CC459F1}" presName="rectangle" presStyleLbl="revTx" presStyleIdx="0" presStyleCnt="1">
        <dgm:presLayoutVars>
          <dgm:bulletEnabled val="1"/>
        </dgm:presLayoutVars>
      </dgm:prSet>
      <dgm:spPr/>
    </dgm:pt>
    <dgm:pt modelId="{3D412C73-CFDD-45A9-BA0E-C7F51BA30924}" type="pres">
      <dgm:prSet presAssocID="{22D6A350-F775-4CA8-AE51-06512447FB05}" presName="item1" presStyleLbl="node1" presStyleIdx="0" presStyleCnt="3">
        <dgm:presLayoutVars>
          <dgm:bulletEnabled val="1"/>
        </dgm:presLayoutVars>
      </dgm:prSet>
      <dgm:spPr/>
    </dgm:pt>
    <dgm:pt modelId="{3CFBA58A-F2F8-47D9-8842-FDFAE98E0674}" type="pres">
      <dgm:prSet presAssocID="{FFF393ED-5B70-42D3-B8D2-E0596842B82E}" presName="item2" presStyleLbl="node1" presStyleIdx="1" presStyleCnt="3">
        <dgm:presLayoutVars>
          <dgm:bulletEnabled val="1"/>
        </dgm:presLayoutVars>
      </dgm:prSet>
      <dgm:spPr/>
    </dgm:pt>
    <dgm:pt modelId="{C9B51E5B-DED9-4F36-8CA9-C7A748FE2DBE}" type="pres">
      <dgm:prSet presAssocID="{A56AD549-7B3F-4028-9BA7-5778A8458F79}" presName="item3" presStyleLbl="node1" presStyleIdx="2" presStyleCnt="3">
        <dgm:presLayoutVars>
          <dgm:bulletEnabled val="1"/>
        </dgm:presLayoutVars>
      </dgm:prSet>
      <dgm:spPr/>
    </dgm:pt>
    <dgm:pt modelId="{1E39FEEF-856A-43E8-B87B-B3D990844F4E}" type="pres">
      <dgm:prSet presAssocID="{382EC5EE-DA70-405F-92F0-6BE34CC459F1}" presName="funnel" presStyleLbl="trAlignAcc1" presStyleIdx="0" presStyleCnt="1"/>
      <dgm:spPr/>
    </dgm:pt>
  </dgm:ptLst>
  <dgm:cxnLst>
    <dgm:cxn modelId="{5453DE15-6C36-44E9-8EC1-576C3F3254BB}" srcId="{382EC5EE-DA70-405F-92F0-6BE34CC459F1}" destId="{FFF393ED-5B70-42D3-B8D2-E0596842B82E}" srcOrd="2" destOrd="0" parTransId="{57E08055-683C-4189-BE3E-AAC6B181C4CA}" sibTransId="{A3F127AD-0506-4D32-94A0-35EF10F9A182}"/>
    <dgm:cxn modelId="{00A4CD1B-21D5-4108-B74E-B9B89EAFE117}" srcId="{382EC5EE-DA70-405F-92F0-6BE34CC459F1}" destId="{A56AD549-7B3F-4028-9BA7-5778A8458F79}" srcOrd="3" destOrd="0" parTransId="{23C50963-FB03-4B74-BF9A-C93BA0C99422}" sibTransId="{14EA6B6E-9FC1-4BEE-BD30-C31BA2658D1D}"/>
    <dgm:cxn modelId="{DC2C863F-ECDB-4F5C-8264-BF71A336B973}" type="presOf" srcId="{22D6A350-F775-4CA8-AE51-06512447FB05}" destId="{3CFBA58A-F2F8-47D9-8842-FDFAE98E0674}" srcOrd="0" destOrd="0" presId="urn:microsoft.com/office/officeart/2005/8/layout/funnel1"/>
    <dgm:cxn modelId="{9287D54D-6287-4B33-B5DC-772841E525F7}" srcId="{382EC5EE-DA70-405F-92F0-6BE34CC459F1}" destId="{22D6A350-F775-4CA8-AE51-06512447FB05}" srcOrd="1" destOrd="0" parTransId="{9BB2982B-029D-4201-AC6E-AE030DB30D6E}" sibTransId="{3ACA9374-FAD2-4148-9732-041F81BC3FE5}"/>
    <dgm:cxn modelId="{C7006992-0E93-49A9-83E3-ED0AF7D47812}" srcId="{382EC5EE-DA70-405F-92F0-6BE34CC459F1}" destId="{A93E242E-2103-4857-B1CE-CA1850446D44}" srcOrd="0" destOrd="0" parTransId="{418726D2-6556-4982-9AF1-9EAD0C5EBA1C}" sibTransId="{57E6197E-19EB-43C6-8AB1-B37520C0C69B}"/>
    <dgm:cxn modelId="{EC9ABEAA-76BC-440C-A441-3943DBB4D792}" type="presOf" srcId="{A93E242E-2103-4857-B1CE-CA1850446D44}" destId="{C9B51E5B-DED9-4F36-8CA9-C7A748FE2DBE}" srcOrd="0" destOrd="0" presId="urn:microsoft.com/office/officeart/2005/8/layout/funnel1"/>
    <dgm:cxn modelId="{8C1658AD-DB91-48F0-B1D2-7F009FEB06D7}" type="presOf" srcId="{FFF393ED-5B70-42D3-B8D2-E0596842B82E}" destId="{3D412C73-CFDD-45A9-BA0E-C7F51BA30924}" srcOrd="0" destOrd="0" presId="urn:microsoft.com/office/officeart/2005/8/layout/funnel1"/>
    <dgm:cxn modelId="{34999EB4-BA20-4242-8B74-9D003F101053}" type="presOf" srcId="{A56AD549-7B3F-4028-9BA7-5778A8458F79}" destId="{D52960C0-B1E7-47A2-BBA2-719BCC52E62C}" srcOrd="0" destOrd="0" presId="urn:microsoft.com/office/officeart/2005/8/layout/funnel1"/>
    <dgm:cxn modelId="{D1BD4CDB-51B8-44A7-98EB-1B624B36C28E}" type="presOf" srcId="{382EC5EE-DA70-405F-92F0-6BE34CC459F1}" destId="{6B817A75-0CB2-47D1-B086-A9F16D255B33}" srcOrd="0" destOrd="0" presId="urn:microsoft.com/office/officeart/2005/8/layout/funnel1"/>
    <dgm:cxn modelId="{A6BEE8C0-29CD-4CF5-8122-621C53C87E45}" type="presParOf" srcId="{6B817A75-0CB2-47D1-B086-A9F16D255B33}" destId="{5B2DC9A6-AAC6-4B7B-8474-9090361E64E6}" srcOrd="0" destOrd="0" presId="urn:microsoft.com/office/officeart/2005/8/layout/funnel1"/>
    <dgm:cxn modelId="{73308534-7657-4BC9-9DBE-CE5DDB891A17}" type="presParOf" srcId="{6B817A75-0CB2-47D1-B086-A9F16D255B33}" destId="{5B1600D9-28C0-4920-8AA5-F23BF6C69710}" srcOrd="1" destOrd="0" presId="urn:microsoft.com/office/officeart/2005/8/layout/funnel1"/>
    <dgm:cxn modelId="{F7CDBC0A-F4D5-4A60-9BE0-D32CD3D9D1D4}" type="presParOf" srcId="{6B817A75-0CB2-47D1-B086-A9F16D255B33}" destId="{D52960C0-B1E7-47A2-BBA2-719BCC52E62C}" srcOrd="2" destOrd="0" presId="urn:microsoft.com/office/officeart/2005/8/layout/funnel1"/>
    <dgm:cxn modelId="{1D195C1B-44C3-4A71-B5D9-414E76E7B92A}" type="presParOf" srcId="{6B817A75-0CB2-47D1-B086-A9F16D255B33}" destId="{3D412C73-CFDD-45A9-BA0E-C7F51BA30924}" srcOrd="3" destOrd="0" presId="urn:microsoft.com/office/officeart/2005/8/layout/funnel1"/>
    <dgm:cxn modelId="{61935C45-B0E0-41AF-8035-553036945895}" type="presParOf" srcId="{6B817A75-0CB2-47D1-B086-A9F16D255B33}" destId="{3CFBA58A-F2F8-47D9-8842-FDFAE98E0674}" srcOrd="4" destOrd="0" presId="urn:microsoft.com/office/officeart/2005/8/layout/funnel1"/>
    <dgm:cxn modelId="{67439CC8-F867-459E-B451-64091651D269}" type="presParOf" srcId="{6B817A75-0CB2-47D1-B086-A9F16D255B33}" destId="{C9B51E5B-DED9-4F36-8CA9-C7A748FE2DBE}" srcOrd="5" destOrd="0" presId="urn:microsoft.com/office/officeart/2005/8/layout/funnel1"/>
    <dgm:cxn modelId="{64AFECCB-D799-4904-A067-3A9A1BE7B211}" type="presParOf" srcId="{6B817A75-0CB2-47D1-B086-A9F16D255B33}" destId="{1E39FEEF-856A-43E8-B87B-B3D990844F4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731E3-C9A3-4970-8633-5BD8399FFD19}">
      <dsp:nvSpPr>
        <dsp:cNvPr id="0" name=""/>
        <dsp:cNvSpPr/>
      </dsp:nvSpPr>
      <dsp:spPr>
        <a:xfrm>
          <a:off x="4170415" y="320"/>
          <a:ext cx="1196869" cy="11968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Work Remotely</a:t>
          </a:r>
        </a:p>
      </dsp:txBody>
      <dsp:txXfrm>
        <a:off x="4345692" y="175597"/>
        <a:ext cx="846315" cy="846315"/>
      </dsp:txXfrm>
    </dsp:sp>
    <dsp:sp modelId="{89A38ABB-DED4-4621-A82E-25FED93CF979}">
      <dsp:nvSpPr>
        <dsp:cNvPr id="0" name=""/>
        <dsp:cNvSpPr/>
      </dsp:nvSpPr>
      <dsp:spPr>
        <a:xfrm rot="1800000">
          <a:off x="5380391" y="841920"/>
          <a:ext cx="318916" cy="403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386800" y="898790"/>
        <a:ext cx="223241" cy="242365"/>
      </dsp:txXfrm>
    </dsp:sp>
    <dsp:sp modelId="{B8771EB2-D846-4182-B3DE-CF6691D0E234}">
      <dsp:nvSpPr>
        <dsp:cNvPr id="0" name=""/>
        <dsp:cNvSpPr/>
      </dsp:nvSpPr>
      <dsp:spPr>
        <a:xfrm>
          <a:off x="5728047" y="899620"/>
          <a:ext cx="1196869" cy="1196869"/>
        </a:xfrm>
        <a:prstGeom prst="ellipse">
          <a:avLst/>
        </a:prstGeom>
        <a:solidFill>
          <a:schemeClr val="bg1">
            <a:lumMod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Boost Your Resume</a:t>
          </a:r>
        </a:p>
      </dsp:txBody>
      <dsp:txXfrm>
        <a:off x="5903324" y="1074897"/>
        <a:ext cx="846315" cy="846315"/>
      </dsp:txXfrm>
    </dsp:sp>
    <dsp:sp modelId="{FD06CEA3-546D-423D-913B-72F939D32AEC}">
      <dsp:nvSpPr>
        <dsp:cNvPr id="0" name=""/>
        <dsp:cNvSpPr/>
      </dsp:nvSpPr>
      <dsp:spPr>
        <a:xfrm rot="5400000">
          <a:off x="6167024" y="2186357"/>
          <a:ext cx="318916" cy="403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6214862" y="2219309"/>
        <a:ext cx="223241" cy="242365"/>
      </dsp:txXfrm>
    </dsp:sp>
    <dsp:sp modelId="{14710A6F-7A8B-4CF8-B6D9-B8BDAE387BAE}">
      <dsp:nvSpPr>
        <dsp:cNvPr id="0" name=""/>
        <dsp:cNvSpPr/>
      </dsp:nvSpPr>
      <dsp:spPr>
        <a:xfrm>
          <a:off x="5728047" y="2698219"/>
          <a:ext cx="1196869" cy="1196869"/>
        </a:xfrm>
        <a:prstGeom prst="ellipse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Gain  Real World Experience</a:t>
          </a:r>
        </a:p>
      </dsp:txBody>
      <dsp:txXfrm>
        <a:off x="5903324" y="2873496"/>
        <a:ext cx="846315" cy="846315"/>
      </dsp:txXfrm>
    </dsp:sp>
    <dsp:sp modelId="{E6F6F8A2-1D2D-491F-8CD2-C9AC3607A573}">
      <dsp:nvSpPr>
        <dsp:cNvPr id="0" name=""/>
        <dsp:cNvSpPr/>
      </dsp:nvSpPr>
      <dsp:spPr>
        <a:xfrm rot="9000000">
          <a:off x="5396024" y="3539819"/>
          <a:ext cx="318916" cy="403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5485290" y="3596689"/>
        <a:ext cx="223241" cy="242365"/>
      </dsp:txXfrm>
    </dsp:sp>
    <dsp:sp modelId="{7B822233-C3EF-4BFB-8182-BCC91F60995C}">
      <dsp:nvSpPr>
        <dsp:cNvPr id="0" name=""/>
        <dsp:cNvSpPr/>
      </dsp:nvSpPr>
      <dsp:spPr>
        <a:xfrm>
          <a:off x="4170415" y="3597519"/>
          <a:ext cx="1196869" cy="1196869"/>
        </a:xfrm>
        <a:prstGeom prst="ellipse">
          <a:avLst/>
        </a:prstGeom>
        <a:solidFill>
          <a:srgbClr val="962A8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Earn Certifications</a:t>
          </a:r>
        </a:p>
      </dsp:txBody>
      <dsp:txXfrm>
        <a:off x="4345692" y="3772796"/>
        <a:ext cx="846315" cy="846315"/>
      </dsp:txXfrm>
    </dsp:sp>
    <dsp:sp modelId="{791A3EB6-2339-42A9-A90C-11D5760D9007}">
      <dsp:nvSpPr>
        <dsp:cNvPr id="0" name=""/>
        <dsp:cNvSpPr/>
      </dsp:nvSpPr>
      <dsp:spPr>
        <a:xfrm rot="12600000">
          <a:off x="3838392" y="3548845"/>
          <a:ext cx="318916" cy="403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3927658" y="3653553"/>
        <a:ext cx="223241" cy="242365"/>
      </dsp:txXfrm>
    </dsp:sp>
    <dsp:sp modelId="{B784A7EE-A185-4236-B88F-4C622B1853E6}">
      <dsp:nvSpPr>
        <dsp:cNvPr id="0" name=""/>
        <dsp:cNvSpPr/>
      </dsp:nvSpPr>
      <dsp:spPr>
        <a:xfrm>
          <a:off x="2612782" y="2698219"/>
          <a:ext cx="1196869" cy="1196869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Earn Money for College</a:t>
          </a:r>
        </a:p>
      </dsp:txBody>
      <dsp:txXfrm>
        <a:off x="2788059" y="2873496"/>
        <a:ext cx="846315" cy="846315"/>
      </dsp:txXfrm>
    </dsp:sp>
    <dsp:sp modelId="{B23690F1-20A2-492F-B701-430EEEC8295B}">
      <dsp:nvSpPr>
        <dsp:cNvPr id="0" name=""/>
        <dsp:cNvSpPr/>
      </dsp:nvSpPr>
      <dsp:spPr>
        <a:xfrm rot="16200000">
          <a:off x="3051758" y="2204409"/>
          <a:ext cx="318916" cy="403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3099596" y="2333036"/>
        <a:ext cx="223241" cy="242365"/>
      </dsp:txXfrm>
    </dsp:sp>
    <dsp:sp modelId="{E33E3F0D-049A-401C-B9D5-4BCDF14B710D}">
      <dsp:nvSpPr>
        <dsp:cNvPr id="0" name=""/>
        <dsp:cNvSpPr/>
      </dsp:nvSpPr>
      <dsp:spPr>
        <a:xfrm>
          <a:off x="2612782" y="899620"/>
          <a:ext cx="1196869" cy="1196869"/>
        </a:xfrm>
        <a:prstGeom prst="ellipse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Ongoing Training</a:t>
          </a:r>
        </a:p>
      </dsp:txBody>
      <dsp:txXfrm>
        <a:off x="2788059" y="1074897"/>
        <a:ext cx="846315" cy="846315"/>
      </dsp:txXfrm>
    </dsp:sp>
    <dsp:sp modelId="{6A7E0B5E-0202-46D1-8DD5-74D839A82F94}">
      <dsp:nvSpPr>
        <dsp:cNvPr id="0" name=""/>
        <dsp:cNvSpPr/>
      </dsp:nvSpPr>
      <dsp:spPr>
        <a:xfrm rot="19800000">
          <a:off x="3822758" y="850946"/>
          <a:ext cx="318916" cy="4039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3829167" y="955654"/>
        <a:ext cx="223241" cy="242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DC9A6-AAC6-4B7B-8474-9090361E64E6}">
      <dsp:nvSpPr>
        <dsp:cNvPr id="0" name=""/>
        <dsp:cNvSpPr/>
      </dsp:nvSpPr>
      <dsp:spPr>
        <a:xfrm>
          <a:off x="541302" y="206080"/>
          <a:ext cx="1978131" cy="686979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1600D9-28C0-4920-8AA5-F23BF6C69710}">
      <dsp:nvSpPr>
        <dsp:cNvPr id="0" name=""/>
        <dsp:cNvSpPr/>
      </dsp:nvSpPr>
      <dsp:spPr>
        <a:xfrm>
          <a:off x="1341756" y="1888259"/>
          <a:ext cx="383358" cy="245349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960C0-B1E7-47A2-BBA2-719BCC52E62C}">
      <dsp:nvSpPr>
        <dsp:cNvPr id="0" name=""/>
        <dsp:cNvSpPr/>
      </dsp:nvSpPr>
      <dsp:spPr>
        <a:xfrm>
          <a:off x="613374" y="2084539"/>
          <a:ext cx="1840122" cy="46003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Certification</a:t>
          </a:r>
        </a:p>
      </dsp:txBody>
      <dsp:txXfrm>
        <a:off x="613374" y="2084539"/>
        <a:ext cx="1840122" cy="460030"/>
      </dsp:txXfrm>
    </dsp:sp>
    <dsp:sp modelId="{3D412C73-CFDD-45A9-BA0E-C7F51BA30924}">
      <dsp:nvSpPr>
        <dsp:cNvPr id="0" name=""/>
        <dsp:cNvSpPr/>
      </dsp:nvSpPr>
      <dsp:spPr>
        <a:xfrm>
          <a:off x="1260483" y="946116"/>
          <a:ext cx="690045" cy="6900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Time Management</a:t>
          </a:r>
        </a:p>
      </dsp:txBody>
      <dsp:txXfrm>
        <a:off x="1361538" y="1047171"/>
        <a:ext cx="487935" cy="487935"/>
      </dsp:txXfrm>
    </dsp:sp>
    <dsp:sp modelId="{3CFBA58A-F2F8-47D9-8842-FDFAE98E0674}">
      <dsp:nvSpPr>
        <dsp:cNvPr id="0" name=""/>
        <dsp:cNvSpPr/>
      </dsp:nvSpPr>
      <dsp:spPr>
        <a:xfrm>
          <a:off x="766717" y="428429"/>
          <a:ext cx="690045" cy="690045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Decision Making</a:t>
          </a:r>
          <a:endParaRPr lang="en-US" sz="600" kern="1200" dirty="0"/>
        </a:p>
      </dsp:txBody>
      <dsp:txXfrm>
        <a:off x="867772" y="529484"/>
        <a:ext cx="487935" cy="487935"/>
      </dsp:txXfrm>
    </dsp:sp>
    <dsp:sp modelId="{C9B51E5B-DED9-4F36-8CA9-C7A748FE2DBE}">
      <dsp:nvSpPr>
        <dsp:cNvPr id="0" name=""/>
        <dsp:cNvSpPr/>
      </dsp:nvSpPr>
      <dsp:spPr>
        <a:xfrm>
          <a:off x="1472098" y="261591"/>
          <a:ext cx="690045" cy="690045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Focus</a:t>
          </a:r>
        </a:p>
      </dsp:txBody>
      <dsp:txXfrm>
        <a:off x="1573153" y="362646"/>
        <a:ext cx="487935" cy="487935"/>
      </dsp:txXfrm>
    </dsp:sp>
    <dsp:sp modelId="{1E39FEEF-856A-43E8-B87B-B3D990844F4E}">
      <dsp:nvSpPr>
        <dsp:cNvPr id="0" name=""/>
        <dsp:cNvSpPr/>
      </dsp:nvSpPr>
      <dsp:spPr>
        <a:xfrm>
          <a:off x="460030" y="121741"/>
          <a:ext cx="2146809" cy="171744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DC9A6-AAC6-4B7B-8474-9090361E64E6}">
      <dsp:nvSpPr>
        <dsp:cNvPr id="0" name=""/>
        <dsp:cNvSpPr/>
      </dsp:nvSpPr>
      <dsp:spPr>
        <a:xfrm>
          <a:off x="541302" y="206080"/>
          <a:ext cx="1978131" cy="68697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1600D9-28C0-4920-8AA5-F23BF6C69710}">
      <dsp:nvSpPr>
        <dsp:cNvPr id="0" name=""/>
        <dsp:cNvSpPr/>
      </dsp:nvSpPr>
      <dsp:spPr>
        <a:xfrm>
          <a:off x="1341756" y="1888259"/>
          <a:ext cx="383358" cy="245349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960C0-B1E7-47A2-BBA2-719BCC52E62C}">
      <dsp:nvSpPr>
        <dsp:cNvPr id="0" name=""/>
        <dsp:cNvSpPr/>
      </dsp:nvSpPr>
      <dsp:spPr>
        <a:xfrm>
          <a:off x="613374" y="2084539"/>
          <a:ext cx="1840122" cy="46003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Certification</a:t>
          </a:r>
        </a:p>
      </dsp:txBody>
      <dsp:txXfrm>
        <a:off x="613374" y="2084539"/>
        <a:ext cx="1840122" cy="460030"/>
      </dsp:txXfrm>
    </dsp:sp>
    <dsp:sp modelId="{3D412C73-CFDD-45A9-BA0E-C7F51BA30924}">
      <dsp:nvSpPr>
        <dsp:cNvPr id="0" name=""/>
        <dsp:cNvSpPr/>
      </dsp:nvSpPr>
      <dsp:spPr>
        <a:xfrm>
          <a:off x="1260483" y="946116"/>
          <a:ext cx="690045" cy="69004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Winning Attitude</a:t>
          </a:r>
        </a:p>
      </dsp:txBody>
      <dsp:txXfrm>
        <a:off x="1361538" y="1047171"/>
        <a:ext cx="487935" cy="487935"/>
      </dsp:txXfrm>
    </dsp:sp>
    <dsp:sp modelId="{3CFBA58A-F2F8-47D9-8842-FDFAE98E0674}">
      <dsp:nvSpPr>
        <dsp:cNvPr id="0" name=""/>
        <dsp:cNvSpPr/>
      </dsp:nvSpPr>
      <dsp:spPr>
        <a:xfrm>
          <a:off x="766717" y="428429"/>
          <a:ext cx="690045" cy="6900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Presentation Skills</a:t>
          </a:r>
        </a:p>
      </dsp:txBody>
      <dsp:txXfrm>
        <a:off x="867772" y="529484"/>
        <a:ext cx="487935" cy="487935"/>
      </dsp:txXfrm>
    </dsp:sp>
    <dsp:sp modelId="{C9B51E5B-DED9-4F36-8CA9-C7A748FE2DBE}">
      <dsp:nvSpPr>
        <dsp:cNvPr id="0" name=""/>
        <dsp:cNvSpPr/>
      </dsp:nvSpPr>
      <dsp:spPr>
        <a:xfrm>
          <a:off x="1472098" y="261591"/>
          <a:ext cx="690045" cy="69004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Problem Solving</a:t>
          </a:r>
        </a:p>
      </dsp:txBody>
      <dsp:txXfrm>
        <a:off x="1573153" y="362646"/>
        <a:ext cx="487935" cy="487935"/>
      </dsp:txXfrm>
    </dsp:sp>
    <dsp:sp modelId="{1E39FEEF-856A-43E8-B87B-B3D990844F4E}">
      <dsp:nvSpPr>
        <dsp:cNvPr id="0" name=""/>
        <dsp:cNvSpPr/>
      </dsp:nvSpPr>
      <dsp:spPr>
        <a:xfrm>
          <a:off x="460030" y="121741"/>
          <a:ext cx="2146809" cy="171744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DC9A6-AAC6-4B7B-8474-9090361E64E6}">
      <dsp:nvSpPr>
        <dsp:cNvPr id="0" name=""/>
        <dsp:cNvSpPr/>
      </dsp:nvSpPr>
      <dsp:spPr>
        <a:xfrm>
          <a:off x="541302" y="206080"/>
          <a:ext cx="1978131" cy="686979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1600D9-28C0-4920-8AA5-F23BF6C69710}">
      <dsp:nvSpPr>
        <dsp:cNvPr id="0" name=""/>
        <dsp:cNvSpPr/>
      </dsp:nvSpPr>
      <dsp:spPr>
        <a:xfrm>
          <a:off x="1341756" y="1888259"/>
          <a:ext cx="383358" cy="245349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960C0-B1E7-47A2-BBA2-719BCC52E62C}">
      <dsp:nvSpPr>
        <dsp:cNvPr id="0" name=""/>
        <dsp:cNvSpPr/>
      </dsp:nvSpPr>
      <dsp:spPr>
        <a:xfrm>
          <a:off x="613374" y="2084539"/>
          <a:ext cx="1840122" cy="46003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Certification</a:t>
          </a:r>
        </a:p>
      </dsp:txBody>
      <dsp:txXfrm>
        <a:off x="613374" y="2084539"/>
        <a:ext cx="1840122" cy="460030"/>
      </dsp:txXfrm>
    </dsp:sp>
    <dsp:sp modelId="{3D412C73-CFDD-45A9-BA0E-C7F51BA30924}">
      <dsp:nvSpPr>
        <dsp:cNvPr id="0" name=""/>
        <dsp:cNvSpPr/>
      </dsp:nvSpPr>
      <dsp:spPr>
        <a:xfrm>
          <a:off x="1260483" y="946116"/>
          <a:ext cx="690045" cy="6900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Conflict Resolution</a:t>
          </a:r>
        </a:p>
      </dsp:txBody>
      <dsp:txXfrm>
        <a:off x="1361538" y="1047171"/>
        <a:ext cx="487935" cy="487935"/>
      </dsp:txXfrm>
    </dsp:sp>
    <dsp:sp modelId="{3CFBA58A-F2F8-47D9-8842-FDFAE98E0674}">
      <dsp:nvSpPr>
        <dsp:cNvPr id="0" name=""/>
        <dsp:cNvSpPr/>
      </dsp:nvSpPr>
      <dsp:spPr>
        <a:xfrm>
          <a:off x="766717" y="428429"/>
          <a:ext cx="690045" cy="690045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Leadership</a:t>
          </a:r>
        </a:p>
      </dsp:txBody>
      <dsp:txXfrm>
        <a:off x="867772" y="529484"/>
        <a:ext cx="487935" cy="487935"/>
      </dsp:txXfrm>
    </dsp:sp>
    <dsp:sp modelId="{C9B51E5B-DED9-4F36-8CA9-C7A748FE2DBE}">
      <dsp:nvSpPr>
        <dsp:cNvPr id="0" name=""/>
        <dsp:cNvSpPr/>
      </dsp:nvSpPr>
      <dsp:spPr>
        <a:xfrm>
          <a:off x="1472098" y="261591"/>
          <a:ext cx="690045" cy="690045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Selling Yourself</a:t>
          </a:r>
        </a:p>
      </dsp:txBody>
      <dsp:txXfrm>
        <a:off x="1573153" y="362646"/>
        <a:ext cx="487935" cy="487935"/>
      </dsp:txXfrm>
    </dsp:sp>
    <dsp:sp modelId="{1E39FEEF-856A-43E8-B87B-B3D990844F4E}">
      <dsp:nvSpPr>
        <dsp:cNvPr id="0" name=""/>
        <dsp:cNvSpPr/>
      </dsp:nvSpPr>
      <dsp:spPr>
        <a:xfrm>
          <a:off x="460030" y="121741"/>
          <a:ext cx="2146809" cy="171744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DC9A6-AAC6-4B7B-8474-9090361E64E6}">
      <dsp:nvSpPr>
        <dsp:cNvPr id="0" name=""/>
        <dsp:cNvSpPr/>
      </dsp:nvSpPr>
      <dsp:spPr>
        <a:xfrm>
          <a:off x="541302" y="206080"/>
          <a:ext cx="1978131" cy="686979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1600D9-28C0-4920-8AA5-F23BF6C69710}">
      <dsp:nvSpPr>
        <dsp:cNvPr id="0" name=""/>
        <dsp:cNvSpPr/>
      </dsp:nvSpPr>
      <dsp:spPr>
        <a:xfrm>
          <a:off x="1341756" y="1888259"/>
          <a:ext cx="383358" cy="245349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960C0-B1E7-47A2-BBA2-719BCC52E62C}">
      <dsp:nvSpPr>
        <dsp:cNvPr id="0" name=""/>
        <dsp:cNvSpPr/>
      </dsp:nvSpPr>
      <dsp:spPr>
        <a:xfrm>
          <a:off x="613374" y="2084539"/>
          <a:ext cx="1840122" cy="46003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Certification</a:t>
          </a:r>
        </a:p>
      </dsp:txBody>
      <dsp:txXfrm>
        <a:off x="613374" y="2084539"/>
        <a:ext cx="1840122" cy="460030"/>
      </dsp:txXfrm>
    </dsp:sp>
    <dsp:sp modelId="{3D412C73-CFDD-45A9-BA0E-C7F51BA30924}">
      <dsp:nvSpPr>
        <dsp:cNvPr id="0" name=""/>
        <dsp:cNvSpPr/>
      </dsp:nvSpPr>
      <dsp:spPr>
        <a:xfrm>
          <a:off x="1260483" y="946116"/>
          <a:ext cx="690045" cy="69004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Body Language</a:t>
          </a:r>
        </a:p>
      </dsp:txBody>
      <dsp:txXfrm>
        <a:off x="1361538" y="1047171"/>
        <a:ext cx="487935" cy="487935"/>
      </dsp:txXfrm>
    </dsp:sp>
    <dsp:sp modelId="{3CFBA58A-F2F8-47D9-8842-FDFAE98E0674}">
      <dsp:nvSpPr>
        <dsp:cNvPr id="0" name=""/>
        <dsp:cNvSpPr/>
      </dsp:nvSpPr>
      <dsp:spPr>
        <a:xfrm>
          <a:off x="766717" y="428429"/>
          <a:ext cx="690045" cy="690045"/>
        </a:xfrm>
        <a:prstGeom prst="ellips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Negotiation &amp; Closing</a:t>
          </a:r>
        </a:p>
      </dsp:txBody>
      <dsp:txXfrm>
        <a:off x="867772" y="529484"/>
        <a:ext cx="487935" cy="487935"/>
      </dsp:txXfrm>
    </dsp:sp>
    <dsp:sp modelId="{C9B51E5B-DED9-4F36-8CA9-C7A748FE2DBE}">
      <dsp:nvSpPr>
        <dsp:cNvPr id="0" name=""/>
        <dsp:cNvSpPr/>
      </dsp:nvSpPr>
      <dsp:spPr>
        <a:xfrm>
          <a:off x="1472098" y="261591"/>
          <a:ext cx="690045" cy="690045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Decision Making</a:t>
          </a:r>
        </a:p>
      </dsp:txBody>
      <dsp:txXfrm>
        <a:off x="1573153" y="362646"/>
        <a:ext cx="487935" cy="487935"/>
      </dsp:txXfrm>
    </dsp:sp>
    <dsp:sp modelId="{1E39FEEF-856A-43E8-B87B-B3D990844F4E}">
      <dsp:nvSpPr>
        <dsp:cNvPr id="0" name=""/>
        <dsp:cNvSpPr/>
      </dsp:nvSpPr>
      <dsp:spPr>
        <a:xfrm>
          <a:off x="460030" y="121741"/>
          <a:ext cx="2146809" cy="171744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2ADC6-443C-C148-83EA-E2F9428046AB}" type="datetimeFigureOut">
              <a:rPr lang="en-US" smtClean="0"/>
              <a:t>3/3/18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6FC78-B51B-C64D-A12B-A71400F6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854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0AE53-77B3-495A-B9F1-5F43B6AA32BB}" type="datetimeFigureOut">
              <a:rPr lang="en-US" smtClean="0"/>
              <a:t>3/3/18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BFCF7-DBAE-4171-B664-49A31DA5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533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70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213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77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76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70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6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Lato" panose="020F0502020204030203" pitchFamily="34" charset="0"/>
              </a:rPr>
              <a:t>Note:</a:t>
            </a:r>
            <a:r>
              <a:rPr lang="en-US" sz="1200" baseline="0" dirty="0">
                <a:latin typeface="Lato" panose="020F0502020204030203" pitchFamily="34" charset="0"/>
              </a:rPr>
              <a:t> Insert your picture by clicking on the Picture Place Holder Icon, then send it back!</a:t>
            </a:r>
            <a:endParaRPr lang="en-US" sz="12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97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48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087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49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18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7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3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CB98E-9CE9-42FD-84CF-E40682547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A9EB54-5BD0-48AF-A557-4907D668D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C1C78-6CB6-4283-A502-594C9BFA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FAB27-D707-445F-92DF-BC24B0B0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6D6FE-9463-45AB-87A2-B5AC021E9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663621"/>
      </p:ext>
    </p:extLst>
  </p:cSld>
  <p:clrMapOvr>
    <a:masterClrMapping/>
  </p:clrMapOvr>
  <p:transition spd="slow">
    <p:push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F4F68-5241-4444-8353-547432F0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73A20-AA4A-458F-A0E6-4D5356E3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C8E17-3DCE-4A1C-BACA-1F8F4F05D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55E8D-69AF-4193-9DF7-BE539E3E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E475-5474-4D01-A8EF-E3873CF32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129048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6CF22-0CC3-45C3-AC99-5813B5EFE7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FDED-A7BB-434B-BE44-D0D8018C2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1C19B-F9A2-4A0A-8E6D-20F94AB4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0F1B5-2451-4783-AA53-51505E94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CD83D-F7F1-4565-A0FD-FD5334EB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04681"/>
      </p:ext>
    </p:extLst>
  </p:cSld>
  <p:clrMapOvr>
    <a:masterClrMapping/>
  </p:clrMapOvr>
  <p:transition spd="slow">
    <p:push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486556"/>
      </p:ext>
    </p:extLst>
  </p:cSld>
  <p:clrMapOvr>
    <a:masterClrMapping/>
  </p:clrMapOvr>
  <p:transition spd="slow">
    <p:push dir="r"/>
  </p:transition>
  <p:extLst mod="1"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icture at Left 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3176"/>
            <a:ext cx="4669666" cy="5146675"/>
          </a:xfrm>
          <a:custGeom>
            <a:avLst/>
            <a:gdLst>
              <a:gd name="connsiteX0" fmla="*/ 0 w 4669666"/>
              <a:gd name="connsiteY0" fmla="*/ 0 h 5143500"/>
              <a:gd name="connsiteX1" fmla="*/ 4669666 w 4669666"/>
              <a:gd name="connsiteY1" fmla="*/ 0 h 5143500"/>
              <a:gd name="connsiteX2" fmla="*/ 4669666 w 4669666"/>
              <a:gd name="connsiteY2" fmla="*/ 5143500 h 5143500"/>
              <a:gd name="connsiteX3" fmla="*/ 0 w 4669666"/>
              <a:gd name="connsiteY3" fmla="*/ 5143500 h 5143500"/>
              <a:gd name="connsiteX4" fmla="*/ 0 w 4669666"/>
              <a:gd name="connsiteY4" fmla="*/ 0 h 5143500"/>
              <a:gd name="connsiteX0" fmla="*/ 0 w 4669666"/>
              <a:gd name="connsiteY0" fmla="*/ 3175 h 5146675"/>
              <a:gd name="connsiteX1" fmla="*/ 2813878 w 4669666"/>
              <a:gd name="connsiteY1" fmla="*/ 0 h 5146675"/>
              <a:gd name="connsiteX2" fmla="*/ 4669666 w 4669666"/>
              <a:gd name="connsiteY2" fmla="*/ 5146675 h 5146675"/>
              <a:gd name="connsiteX3" fmla="*/ 0 w 4669666"/>
              <a:gd name="connsiteY3" fmla="*/ 5146675 h 5146675"/>
              <a:gd name="connsiteX4" fmla="*/ 0 w 4669666"/>
              <a:gd name="connsiteY4" fmla="*/ 3175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9666" h="5146675">
                <a:moveTo>
                  <a:pt x="0" y="3175"/>
                </a:moveTo>
                <a:lnTo>
                  <a:pt x="2813878" y="0"/>
                </a:lnTo>
                <a:lnTo>
                  <a:pt x="4669666" y="5146675"/>
                </a:lnTo>
                <a:lnTo>
                  <a:pt x="0" y="5146675"/>
                </a:lnTo>
                <a:lnTo>
                  <a:pt x="0" y="3175"/>
                </a:lnTo>
                <a:close/>
              </a:path>
            </a:pathLst>
          </a:custGeom>
        </p:spPr>
        <p:txBody>
          <a:bodyPr/>
          <a:lstStyle>
            <a:lvl1pPr>
              <a:defRPr sz="14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09357"/>
      </p:ext>
    </p:extLst>
  </p:cSld>
  <p:clrMapOvr>
    <a:masterClrMapping/>
  </p:clrMapOvr>
  <p:transition spd="slow">
    <p:push dir="r"/>
  </p:transition>
  <p:extLst mod="1"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38175" y="514350"/>
            <a:ext cx="7862888" cy="283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cap="all" spc="50" baseline="0">
                <a:solidFill>
                  <a:schemeClr val="accent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38175" y="857739"/>
            <a:ext cx="7862888" cy="12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cap="none" spc="0" baseline="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Click to edit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8320804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65678" y="107315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759949" y="107315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54220" y="107315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43729" y="1073150"/>
            <a:ext cx="2157334" cy="150812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8000 w 10000"/>
              <a:gd name="connsiteY3" fmla="*/ 10021 h 10021"/>
              <a:gd name="connsiteX4" fmla="*/ 0 w 10000"/>
              <a:gd name="connsiteY4" fmla="*/ 10021 h 10021"/>
              <a:gd name="connsiteX0" fmla="*/ 0 w 10000"/>
              <a:gd name="connsiteY0" fmla="*/ 10021 h 10021"/>
              <a:gd name="connsiteX1" fmla="*/ 2522 w 10000"/>
              <a:gd name="connsiteY1" fmla="*/ 0 h 10021"/>
              <a:gd name="connsiteX2" fmla="*/ 10000 w 10000"/>
              <a:gd name="connsiteY2" fmla="*/ 21 h 10021"/>
              <a:gd name="connsiteX3" fmla="*/ 7492 w 10000"/>
              <a:gd name="connsiteY3" fmla="*/ 9989 h 10021"/>
              <a:gd name="connsiteX4" fmla="*/ 0 w 10000"/>
              <a:gd name="connsiteY4" fmla="*/ 10021 h 10021"/>
              <a:gd name="connsiteX0" fmla="*/ 0 w 10000"/>
              <a:gd name="connsiteY0" fmla="*/ 10000 h 10000"/>
              <a:gd name="connsiteX1" fmla="*/ 2522 w 10000"/>
              <a:gd name="connsiteY1" fmla="*/ 0 h 10000"/>
              <a:gd name="connsiteX2" fmla="*/ 10000 w 10000"/>
              <a:gd name="connsiteY2" fmla="*/ 0 h 10000"/>
              <a:gd name="connsiteX3" fmla="*/ 7492 w 10000"/>
              <a:gd name="connsiteY3" fmla="*/ 996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22" y="0"/>
                </a:lnTo>
                <a:lnTo>
                  <a:pt x="10000" y="0"/>
                </a:lnTo>
                <a:lnTo>
                  <a:pt x="7492" y="9968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>
            <a:lvl1pPr>
              <a:defRPr sz="10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72353"/>
      </p:ext>
    </p:extLst>
  </p:cSld>
  <p:clrMapOvr>
    <a:masterClrMapping/>
  </p:clrMapOvr>
  <p:transition spd="slow">
    <p:push dir="r"/>
  </p:transition>
  <p:extLst mod="1">
    <p:ext uri="{DCECCB84-F9BA-43D5-87BE-67443E8EF086}">
      <p15:sldGuideLst xmlns:p15="http://schemas.microsoft.com/office/powerpoint/2012/main">
        <p15:guide id="1" orient="horz" pos="324">
          <p15:clr>
            <a:srgbClr val="FBAE40"/>
          </p15:clr>
        </p15:guide>
        <p15:guide id="2" pos="402">
          <p15:clr>
            <a:srgbClr val="FBAE40"/>
          </p15:clr>
        </p15:guide>
        <p15:guide id="3" pos="5355">
          <p15:clr>
            <a:srgbClr val="FBAE40"/>
          </p15:clr>
        </p15:guide>
        <p15:guide id="4" orient="horz" pos="29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94B28-577B-4DED-A08D-AC063B2F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9089D-1996-4FE3-89D4-CF677CC6C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A938C-C37D-4913-8DE8-9D28909A1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B89A7-8E65-43C8-A5EB-D6AC5536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2B4CD-A5EC-41A9-884A-BB36E0C9D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61283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CDCE-2613-4D51-AA2E-E281085D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26FA4-E5AF-4717-9AB6-2F68FBA09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1B00E-E355-4020-8D79-BE988133B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4B661-C18F-4908-8ACC-5FB271F5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B79D6-4B16-4303-8D6D-DA45E653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351117"/>
      </p:ext>
    </p:extLst>
  </p:cSld>
  <p:clrMapOvr>
    <a:masterClrMapping/>
  </p:clrMapOvr>
  <p:transition spd="slow">
    <p:push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22BC4-D82D-4B25-BD8B-805107E9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B539F-2AEC-41C6-9771-8A2309417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25393-2F34-4858-A02A-E39FF78C9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54E14-0555-4D62-89DC-2350DD36F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FF952-5233-491B-8167-A3E6DC137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54C2B-6786-4B11-AD3B-78298AB6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84859"/>
      </p:ext>
    </p:extLst>
  </p:cSld>
  <p:clrMapOvr>
    <a:masterClrMapping/>
  </p:clrMapOvr>
  <p:transition spd="slow">
    <p:push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AF80-B313-45BE-9FBC-1F7E24A3E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F60D4-B36B-4553-8AAA-B5C0B0264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4A4DD-8B65-41DB-B6AA-5178B8C49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C833D-7094-4B13-95BC-0C9AC9C5E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783F3-C37A-47D6-972F-0D09011E1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C65C1C-8698-431C-BC53-420CCA4D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331B60-799A-4FEF-B97D-EE47D4B6C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74FA1-82D4-4694-8442-6A1CE136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462412"/>
      </p:ext>
    </p:extLst>
  </p:cSld>
  <p:clrMapOvr>
    <a:masterClrMapping/>
  </p:clrMapOvr>
  <p:transition spd="slow">
    <p:push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A58E5-FAD0-4C26-B617-EAB0E6256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D19419-711C-4D0F-8AEC-0A9D3C51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79510-18F8-40C9-9F95-426F316AB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88BBC-4825-43D0-86DF-276176EF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617031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F80BAA-450C-4BAB-9286-6FE4915D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958F30-272E-4553-9E9D-9332DD9DA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C0A6F-6F3D-4072-BDD8-191ED8DA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181410"/>
      </p:ext>
    </p:extLst>
  </p:cSld>
  <p:clrMapOvr>
    <a:masterClrMapping/>
  </p:clrMapOvr>
  <p:transition spd="slow">
    <p:push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9F13B-CA9A-49A6-8A4D-A0A9F39CA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A73A2-8575-4562-999D-CB407F0C4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A0D27-50EA-449E-B23D-8DE9B5CFB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A84CD-9A12-46B2-9B38-ED9FF5FF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EA4E2-8D23-4934-9175-BFC85E391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773B1-27FC-4532-B8C3-4F1D05CF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45775"/>
      </p:ext>
    </p:extLst>
  </p:cSld>
  <p:clrMapOvr>
    <a:masterClrMapping/>
  </p:clrMapOvr>
  <p:transition spd="slow">
    <p:push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E907-ADD5-4196-AA73-2774CBBD6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28A3B-CA70-4D20-964A-83349F13D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2B62C-70FF-40A3-82AD-E347A0882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1E4B2-3042-4335-B629-686939A5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AFBC1-CC7D-44D5-A310-21F447618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064FF-3DF7-4851-8E13-0B66DFFBE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792806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B2CA9B-FE48-4344-869E-919A75BED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0893D-DAD1-4C81-8C4F-20A604AC8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A6AB1-CA20-40B3-813D-1DC19994A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61886-B4C8-4E96-8E69-2B2005612B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A27C4-E52C-4762-87E5-F4996F4EB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62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8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04" r:id="rId7"/>
    <p:sldLayoutId id="2147484905" r:id="rId8"/>
    <p:sldLayoutId id="2147484906" r:id="rId9"/>
    <p:sldLayoutId id="2147484907" r:id="rId10"/>
    <p:sldLayoutId id="2147484908" r:id="rId11"/>
    <p:sldLayoutId id="2147484909" r:id="rId12"/>
    <p:sldLayoutId id="2147484910" r:id="rId13"/>
    <p:sldLayoutId id="2147484911" r:id="rId14"/>
    <p:sldLayoutId id="2147483662" r:id="rId15"/>
  </p:sldLayoutIdLst>
  <p:transition spd="slow">
    <p:push dir="r"/>
  </p:transition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2.png"/><Relationship Id="rId21" Type="http://schemas.openxmlformats.org/officeDocument/2006/relationships/diagramQuickStyle" Target="../diagrams/quickStyle5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4.xml"/><Relationship Id="rId20" Type="http://schemas.openxmlformats.org/officeDocument/2006/relationships/diagramLayout" Target="../diagrams/layout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23" Type="http://schemas.microsoft.com/office/2007/relationships/diagramDrawing" Target="../diagrams/drawing5.xml"/><Relationship Id="rId10" Type="http://schemas.openxmlformats.org/officeDocument/2006/relationships/diagramLayout" Target="../diagrams/layout3.xml"/><Relationship Id="rId19" Type="http://schemas.openxmlformats.org/officeDocument/2006/relationships/diagramData" Target="../diagrams/data5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Relationship Id="rId22" Type="http://schemas.openxmlformats.org/officeDocument/2006/relationships/diagramColors" Target="../diagrams/colors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51C01-37D8-411F-A74F-6593CE550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238" y="475637"/>
            <a:ext cx="7447528" cy="15569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/>
            <a:r>
              <a:rPr lang="en-US" sz="3600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Polishing</a:t>
            </a:r>
            <a:r>
              <a:rPr lang="en-US" sz="3600" i="1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Professionals Through Transformative Training</a:t>
            </a:r>
          </a:p>
          <a:p>
            <a:pPr algn="ctr">
              <a:lnSpc>
                <a:spcPts val="3400"/>
              </a:lnSpc>
            </a:pPr>
            <a:r>
              <a:rPr lang="en-US" sz="3600" b="1" cap="all" spc="70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611575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6F54933-F13D-437F-B774-4E7BCF7BD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2923" y="1143613"/>
            <a:ext cx="35681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135" y="4055558"/>
            <a:ext cx="5107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helas" charset="0"/>
                <a:ea typeface="Athelas" charset="0"/>
                <a:cs typeface="Athelas" charset="0"/>
              </a:rPr>
              <a:t>These are amongst the most sought after skill sets in the professional workplace.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01CBC44-74A0-48C6-8A48-9BE6EE3B1A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16907"/>
              </p:ext>
            </p:extLst>
          </p:nvPr>
        </p:nvGraphicFramePr>
        <p:xfrm>
          <a:off x="-183163" y="1512622"/>
          <a:ext cx="3066871" cy="2666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7A8055CB-0F6E-462C-AF14-34C985286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953063"/>
              </p:ext>
            </p:extLst>
          </p:nvPr>
        </p:nvGraphicFramePr>
        <p:xfrm>
          <a:off x="4402714" y="1512622"/>
          <a:ext cx="3066871" cy="2666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1083D846-74C8-41AB-8DDF-4A12AF6592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5663973"/>
              </p:ext>
            </p:extLst>
          </p:nvPr>
        </p:nvGraphicFramePr>
        <p:xfrm>
          <a:off x="6428851" y="727249"/>
          <a:ext cx="3066871" cy="2666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A7386C4D-424A-44F4-914B-78AAEECC11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921932"/>
              </p:ext>
            </p:extLst>
          </p:nvPr>
        </p:nvGraphicFramePr>
        <p:xfrm>
          <a:off x="2095083" y="1560507"/>
          <a:ext cx="3066871" cy="2666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6711F2DC-20AD-4385-8411-21F816E23269}"/>
              </a:ext>
            </a:extLst>
          </p:cNvPr>
          <p:cNvSpPr txBox="1">
            <a:spLocks/>
          </p:cNvSpPr>
          <p:nvPr/>
        </p:nvSpPr>
        <p:spPr>
          <a:xfrm>
            <a:off x="595135" y="486323"/>
            <a:ext cx="6685918" cy="109182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900" dirty="0">
                <a:solidFill>
                  <a:srgbClr val="BC8F01"/>
                </a:solidFill>
                <a:latin typeface="Athelas"/>
              </a:rPr>
              <a:t>Certification in Almost Every Soft Skills Course Including:</a:t>
            </a:r>
            <a:endParaRPr lang="en-US" sz="3900" dirty="0">
              <a:latin typeface="Athelas"/>
            </a:endParaRPr>
          </a:p>
        </p:txBody>
      </p:sp>
    </p:spTree>
    <p:extLst>
      <p:ext uri="{BB962C8B-B14F-4D97-AF65-F5344CB8AC3E}">
        <p14:creationId xmlns:p14="http://schemas.microsoft.com/office/powerpoint/2010/main" val="57014803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63" y="0"/>
            <a:ext cx="9253376" cy="61756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7360" y="163732"/>
            <a:ext cx="6374750" cy="872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5400" b="1" dirty="0">
                <a:solidFill>
                  <a:srgbClr val="BC8F01"/>
                </a:solidFill>
              </a:rPr>
              <a:t> </a:t>
            </a:r>
            <a:endParaRPr lang="en-US" sz="5400" dirty="0">
              <a:solidFill>
                <a:srgbClr val="BC8F01"/>
              </a:solidFill>
            </a:endParaRPr>
          </a:p>
          <a:p>
            <a:pPr>
              <a:lnSpc>
                <a:spcPts val="3400"/>
              </a:lnSpc>
            </a:pPr>
            <a:endParaRPr lang="en-US" sz="5400" cap="all" spc="70" dirty="0">
              <a:solidFill>
                <a:srgbClr val="BC8F01"/>
              </a:solidFill>
              <a:latin typeface="Lato Black" panose="020F0A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7372" y="58511"/>
            <a:ext cx="6025176" cy="541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3200" cap="all" spc="70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What Makes us unique</a:t>
            </a:r>
          </a:p>
        </p:txBody>
      </p:sp>
    </p:spTree>
    <p:extLst>
      <p:ext uri="{BB962C8B-B14F-4D97-AF65-F5344CB8AC3E}">
        <p14:creationId xmlns:p14="http://schemas.microsoft.com/office/powerpoint/2010/main" val="1394376052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21" y="0"/>
            <a:ext cx="7706871" cy="51434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B122A2-E450-4114-92DD-399898D1DD02}"/>
              </a:ext>
            </a:extLst>
          </p:cNvPr>
          <p:cNvSpPr/>
          <p:nvPr/>
        </p:nvSpPr>
        <p:spPr>
          <a:xfrm>
            <a:off x="5167688" y="-37941"/>
            <a:ext cx="3972518" cy="518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46BDF-8A31-43D9-B6F4-B58B3E9B0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21" y="0"/>
            <a:ext cx="9430988" cy="51477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5978" y="433602"/>
            <a:ext cx="5886779" cy="9105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5400" b="1" dirty="0">
                <a:solidFill>
                  <a:srgbClr val="BC8F01"/>
                </a:solidFill>
              </a:rPr>
              <a:t> </a:t>
            </a:r>
            <a:endParaRPr lang="en-US" sz="5400" dirty="0">
              <a:solidFill>
                <a:srgbClr val="BC8F01"/>
              </a:solidFill>
            </a:endParaRPr>
          </a:p>
          <a:p>
            <a:pPr>
              <a:lnSpc>
                <a:spcPts val="3400"/>
              </a:lnSpc>
            </a:pPr>
            <a:endParaRPr lang="en-US" sz="5400" cap="all" spc="70" dirty="0">
              <a:solidFill>
                <a:srgbClr val="BC8F01"/>
              </a:solidFill>
              <a:latin typeface="Lato Black" panose="020F0A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239" y="429332"/>
            <a:ext cx="2147513" cy="541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sz="3600" dirty="0">
                <a:solidFill>
                  <a:srgbClr val="BC8F01"/>
                </a:solidFill>
                <a:latin typeface="Athelas" charset="0"/>
                <a:ea typeface="Athelas" charset="0"/>
                <a:cs typeface="Athelas" charset="0"/>
              </a:rPr>
              <a:t>Culture</a:t>
            </a:r>
            <a:endParaRPr lang="en-US" sz="3600" cap="all" spc="70" dirty="0">
              <a:solidFill>
                <a:srgbClr val="BC8F01"/>
              </a:solidFill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29228" y="543634"/>
            <a:ext cx="338234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 All About </a:t>
            </a:r>
            <a:r>
              <a:rPr lang="en-US" sz="2400" b="1" dirty="0">
                <a:ln w="0"/>
                <a:solidFill>
                  <a:srgbClr val="BC8F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LEEO</a:t>
            </a:r>
          </a:p>
          <a:p>
            <a:pPr algn="ctr"/>
            <a:endParaRPr lang="en-US" sz="2400" b="1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b="1" dirty="0">
                <a:ln w="0"/>
                <a:solidFill>
                  <a:srgbClr val="BC8F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earning.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2400" b="1" dirty="0">
                <a:ln w="0"/>
                <a:solidFill>
                  <a:srgbClr val="BC8F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arning.</a:t>
            </a:r>
          </a:p>
          <a:p>
            <a:r>
              <a:rPr lang="en-US" sz="2400" b="1" dirty="0">
                <a:ln w="0"/>
                <a:solidFill>
                  <a:srgbClr val="BC8F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mpowering.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2400" b="1" dirty="0">
                <a:ln w="0"/>
                <a:solidFill>
                  <a:srgbClr val="BC8F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thers!</a:t>
            </a:r>
          </a:p>
          <a:p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</a:p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thelas" charset="0"/>
              <a:ea typeface="Athelas" charset="0"/>
              <a:cs typeface="Athe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31810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10" y="-24572"/>
            <a:ext cx="7654489" cy="51680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E3D46A-0E8A-4DE0-91EB-20D7A583B831}"/>
              </a:ext>
            </a:extLst>
          </p:cNvPr>
          <p:cNvSpPr/>
          <p:nvPr/>
        </p:nvSpPr>
        <p:spPr>
          <a:xfrm>
            <a:off x="-30354" y="-24572"/>
            <a:ext cx="4534059" cy="5168072"/>
          </a:xfrm>
          <a:prstGeom prst="rect">
            <a:avLst/>
          </a:prstGeom>
          <a:solidFill>
            <a:srgbClr val="8C2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202D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ECCBEE-E623-435A-8DDD-E61D8D7BBAEE}"/>
              </a:ext>
            </a:extLst>
          </p:cNvPr>
          <p:cNvSpPr/>
          <p:nvPr/>
        </p:nvSpPr>
        <p:spPr>
          <a:xfrm>
            <a:off x="4503705" y="443921"/>
            <a:ext cx="4640295" cy="622576"/>
          </a:xfrm>
          <a:prstGeom prst="rect">
            <a:avLst/>
          </a:prstGeom>
          <a:solidFill>
            <a:srgbClr val="F6F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BDA8F-B73A-45D5-9C63-C9D7F86C2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" y="0"/>
            <a:ext cx="9144000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84584" y="298069"/>
            <a:ext cx="6374750" cy="872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5400" b="1" dirty="0">
                <a:solidFill>
                  <a:srgbClr val="BC8F01"/>
                </a:solidFill>
              </a:rPr>
              <a:t> </a:t>
            </a:r>
            <a:endParaRPr lang="en-US" sz="5400" dirty="0">
              <a:solidFill>
                <a:srgbClr val="BC8F01"/>
              </a:solidFill>
            </a:endParaRPr>
          </a:p>
          <a:p>
            <a:pPr>
              <a:lnSpc>
                <a:spcPts val="3400"/>
              </a:lnSpc>
            </a:pPr>
            <a:endParaRPr lang="en-US" sz="5400" cap="all" spc="70" dirty="0">
              <a:solidFill>
                <a:srgbClr val="BC8F01"/>
              </a:solidFill>
              <a:latin typeface="Lato Black" panose="020F0A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797791-F724-4A3C-955D-2A2CFB668E40}"/>
              </a:ext>
            </a:extLst>
          </p:cNvPr>
          <p:cNvSpPr/>
          <p:nvPr/>
        </p:nvSpPr>
        <p:spPr>
          <a:xfrm>
            <a:off x="3877663" y="443921"/>
            <a:ext cx="728485" cy="622576"/>
          </a:xfrm>
          <a:prstGeom prst="rect">
            <a:avLst/>
          </a:prstGeom>
          <a:solidFill>
            <a:srgbClr val="F6F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19591" y="525258"/>
            <a:ext cx="5121133" cy="541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3200" dirty="0">
                <a:solidFill>
                  <a:srgbClr val="BC8F01"/>
                </a:solidFill>
                <a:latin typeface="Athelas" charset="0"/>
                <a:ea typeface="Athelas" charset="0"/>
                <a:cs typeface="Athelas" charset="0"/>
              </a:rPr>
              <a:t>Global Success Initiative</a:t>
            </a:r>
            <a:endParaRPr lang="en-US" sz="3200" cap="all" spc="70" dirty="0">
              <a:solidFill>
                <a:srgbClr val="BC8F01"/>
              </a:solidFill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275" y="1251440"/>
            <a:ext cx="4114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n w="0"/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When You Achieve They Receive</a:t>
            </a:r>
          </a:p>
          <a:p>
            <a:pPr algn="ctr"/>
            <a:endParaRPr lang="en-US" sz="2000" b="1" i="1" dirty="0">
              <a:ln w="0"/>
              <a:solidFill>
                <a:schemeClr val="bg1"/>
              </a:solidFill>
              <a:latin typeface="Athelas" charset="0"/>
              <a:ea typeface="Athelas" charset="0"/>
              <a:cs typeface="Athelas" charset="0"/>
            </a:endParaRPr>
          </a:p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One to One Match Designed to Empower the Less Fortunate</a:t>
            </a:r>
          </a:p>
          <a:p>
            <a:r>
              <a:rPr lang="en-US" sz="2000" b="1" dirty="0">
                <a:latin typeface="Athelas" charset="0"/>
                <a:ea typeface="Athelas" charset="0"/>
                <a:cs typeface="Athelas" charset="0"/>
              </a:rPr>
              <a:t> </a:t>
            </a:r>
            <a:endParaRPr lang="en-US" sz="2000" b="1" dirty="0">
              <a:effectLst/>
              <a:latin typeface="Athelas" charset="0"/>
              <a:ea typeface="Athelas" charset="0"/>
              <a:cs typeface="Athe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466701"/>
      </p:ext>
    </p:extLst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114" y="0"/>
            <a:ext cx="7805435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CBA30-9822-46F6-87A5-B00009F26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34000" y="1133856"/>
            <a:ext cx="319538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latin typeface="Athelas" charset="0"/>
                <a:ea typeface="Athelas" charset="0"/>
                <a:cs typeface="Athelas" charset="0"/>
              </a:rPr>
              <a:t>Hundreds of Original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latin typeface="Athelas" charset="0"/>
                <a:ea typeface="Athelas" charset="0"/>
                <a:cs typeface="Athelas" charset="0"/>
              </a:rPr>
              <a:t>New Content Added Monthly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latin typeface="Athelas" charset="0"/>
                <a:ea typeface="Athelas" charset="0"/>
                <a:cs typeface="Athelas" charset="0"/>
              </a:rPr>
              <a:t>SIPS Instructional Method©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latin typeface="Athelas" charset="0"/>
                <a:ea typeface="Athelas" charset="0"/>
                <a:cs typeface="Athelas" charset="0"/>
              </a:rPr>
              <a:t>Award Winning Educational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latin typeface="Athelas" charset="0"/>
                <a:ea typeface="Athelas" charset="0"/>
                <a:cs typeface="Athelas" charset="0"/>
              </a:rPr>
              <a:t>Spanish and English Language Versions Available</a:t>
            </a:r>
          </a:p>
          <a:p>
            <a:r>
              <a:rPr lang="en-US" sz="1800" dirty="0">
                <a:ln w="0"/>
                <a:latin typeface="Athelas" charset="0"/>
                <a:ea typeface="Athelas" charset="0"/>
                <a:cs typeface="Athelas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3524" y="142163"/>
            <a:ext cx="1869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thelas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09464368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87" y="2"/>
            <a:ext cx="5616313" cy="51434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800E0C-DB9C-406E-9E01-7E3A73A641C2}"/>
              </a:ext>
            </a:extLst>
          </p:cNvPr>
          <p:cNvSpPr/>
          <p:nvPr/>
        </p:nvSpPr>
        <p:spPr>
          <a:xfrm>
            <a:off x="0" y="0"/>
            <a:ext cx="4492322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58CFA-B035-4201-9659-A8ED7D08A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56" y="94952"/>
            <a:ext cx="9189856" cy="50485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259" y="94952"/>
            <a:ext cx="6374750" cy="8720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5400" b="1" dirty="0">
                <a:solidFill>
                  <a:srgbClr val="BC8F01"/>
                </a:solidFill>
              </a:rPr>
              <a:t> </a:t>
            </a:r>
            <a:endParaRPr lang="en-US" sz="5400" dirty="0">
              <a:solidFill>
                <a:srgbClr val="BC8F01"/>
              </a:solidFill>
            </a:endParaRPr>
          </a:p>
          <a:p>
            <a:pPr>
              <a:lnSpc>
                <a:spcPts val="3400"/>
              </a:lnSpc>
            </a:pPr>
            <a:endParaRPr lang="en-US" sz="5400" cap="all" spc="70" dirty="0">
              <a:solidFill>
                <a:srgbClr val="BC8F01"/>
              </a:solidFill>
              <a:latin typeface="Lato Black" panose="020F0A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1698" y="120169"/>
            <a:ext cx="38801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BC8F01"/>
                </a:solidFill>
                <a:latin typeface="Athelas"/>
              </a:rPr>
              <a:t>Career Readiness Commitment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Internship Programs Developed with 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YOU in Mind</a:t>
            </a:r>
          </a:p>
        </p:txBody>
      </p:sp>
      <p:sp>
        <p:nvSpPr>
          <p:cNvPr id="3" name="Rectangle 2"/>
          <p:cNvSpPr/>
          <p:nvPr/>
        </p:nvSpPr>
        <p:spPr>
          <a:xfrm>
            <a:off x="368598" y="1163274"/>
            <a:ext cx="35527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1400" dirty="0">
                <a:ln w="0"/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Internship Training (Initial and Ongoing)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1400" dirty="0">
                <a:ln w="0"/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Recommendation/Reference Letters Upon Completion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1400" dirty="0">
                <a:ln w="0"/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Transferrable Skills (Applicable to Most Industries)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1400" dirty="0">
                <a:ln w="0"/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Advancement Opportunities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1400" dirty="0">
                <a:ln w="0"/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Access to Client Relationship Management Software (CRM)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charset="2"/>
              <a:buChar char=""/>
            </a:pPr>
            <a:r>
              <a:rPr lang="en-US" sz="1400" dirty="0">
                <a:ln w="0"/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Access to Administrative Support Staff </a:t>
            </a:r>
          </a:p>
        </p:txBody>
      </p:sp>
    </p:spTree>
    <p:extLst>
      <p:ext uri="{BB962C8B-B14F-4D97-AF65-F5344CB8AC3E}">
        <p14:creationId xmlns:p14="http://schemas.microsoft.com/office/powerpoint/2010/main" val="964789299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631" y="1"/>
            <a:ext cx="7715249" cy="51434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25AA01-47CD-4D37-B5C1-A4E4E8D33FC1}"/>
              </a:ext>
            </a:extLst>
          </p:cNvPr>
          <p:cNvSpPr/>
          <p:nvPr/>
        </p:nvSpPr>
        <p:spPr>
          <a:xfrm>
            <a:off x="3866280" y="0"/>
            <a:ext cx="530599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8FC97-4B8F-4F55-BBF3-696C1306B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352" y="-203200"/>
            <a:ext cx="9947631" cy="5441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09334" y="418621"/>
            <a:ext cx="3724060" cy="4489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600" b="1" i="1" dirty="0">
                <a:solidFill>
                  <a:srgbClr val="C00000"/>
                </a:solidFill>
                <a:latin typeface="Athelas"/>
              </a:rPr>
              <a:t>Role of Interns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29141" y="1286147"/>
            <a:ext cx="3643138" cy="2121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300" cap="all" spc="20" dirty="0">
                <a:solidFill>
                  <a:schemeClr val="accent2"/>
                </a:solidFill>
                <a:latin typeface="Lato Black" panose="020F0A02020204030203" pitchFamily="34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4323542" y="1286147"/>
            <a:ext cx="3909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latin typeface="Athelas" charset="0"/>
                <a:ea typeface="Athelas" charset="0"/>
                <a:cs typeface="Athelas" charset="0"/>
              </a:rPr>
              <a:t>Work in Sales and Marketing Department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latin typeface="Athelas" charset="0"/>
                <a:ea typeface="Athelas" charset="0"/>
                <a:cs typeface="Athelas" charset="0"/>
              </a:rPr>
              <a:t>Present Company Products and Services to Friends and Family 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latin typeface="Athelas" charset="0"/>
                <a:ea typeface="Athelas" charset="0"/>
                <a:cs typeface="Athelas" charset="0"/>
              </a:rPr>
              <a:t>Leverage Social Media and Other Circles to Attract and Retain New Clients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latin typeface="Athelas" charset="0"/>
                <a:ea typeface="Athelas" charset="0"/>
                <a:cs typeface="Athelas" charset="0"/>
              </a:rPr>
              <a:t>Add Prospects and Updates to CRM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latin typeface="Athelas" charset="0"/>
                <a:ea typeface="Athelas" charset="0"/>
                <a:cs typeface="Athelas" charset="0"/>
              </a:rPr>
              <a:t>Report Weekly to Regional Director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latin typeface="Athelas" charset="0"/>
                <a:ea typeface="Athelas" charset="0"/>
                <a:cs typeface="Athelas" charset="0"/>
              </a:rPr>
              <a:t>Refer Qualified Candidates In Your Circle to Internship Program</a:t>
            </a:r>
          </a:p>
        </p:txBody>
      </p:sp>
    </p:spTree>
    <p:extLst>
      <p:ext uri="{BB962C8B-B14F-4D97-AF65-F5344CB8AC3E}">
        <p14:creationId xmlns:p14="http://schemas.microsoft.com/office/powerpoint/2010/main" val="627622567"/>
      </p:ext>
    </p:extLst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9" y="0"/>
            <a:ext cx="5041901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2E190-F95D-42D2-8BEE-598609D69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906614"/>
            <a:ext cx="9084480" cy="42368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2803" y="132038"/>
            <a:ext cx="3356780" cy="38450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Athelas"/>
              </a:rPr>
              <a:t>Virtual Internship </a:t>
            </a:r>
            <a:r>
              <a:rPr lang="en-US" dirty="0">
                <a:solidFill>
                  <a:srgbClr val="C00000"/>
                </a:solidFill>
                <a:latin typeface="Athelas"/>
              </a:rPr>
              <a:t>VS.</a:t>
            </a:r>
            <a:r>
              <a:rPr lang="en-US" dirty="0">
                <a:solidFill>
                  <a:schemeClr val="tx1"/>
                </a:solidFill>
                <a:latin typeface="Athelas"/>
              </a:rPr>
              <a:t> </a:t>
            </a:r>
            <a:r>
              <a:rPr lang="en-US" dirty="0">
                <a:solidFill>
                  <a:schemeClr val="bg1"/>
                </a:solidFill>
                <a:latin typeface="Athelas"/>
              </a:rPr>
              <a:t> </a:t>
            </a:r>
            <a:r>
              <a:rPr lang="en-US" dirty="0">
                <a:solidFill>
                  <a:schemeClr val="tx1"/>
                </a:solidFill>
                <a:latin typeface="Athelas"/>
              </a:rPr>
              <a:t>Part Time Job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1606" y="1236595"/>
            <a:ext cx="18711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Boost Resume?</a:t>
            </a:r>
          </a:p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PTJ: No </a:t>
            </a:r>
          </a:p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 </a:t>
            </a:r>
          </a:p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Work Remotely?</a:t>
            </a:r>
          </a:p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PTJ: No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3405DC-8380-41CE-98AC-69613B76C11E}"/>
              </a:ext>
            </a:extLst>
          </p:cNvPr>
          <p:cNvSpPr/>
          <p:nvPr/>
        </p:nvSpPr>
        <p:spPr>
          <a:xfrm>
            <a:off x="1765480" y="1236594"/>
            <a:ext cx="25739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Gain Transferrable Skills? </a:t>
            </a:r>
          </a:p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PTJ: No</a:t>
            </a:r>
          </a:p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 </a:t>
            </a:r>
          </a:p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Pay for Performance?</a:t>
            </a:r>
          </a:p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PTJ: No </a:t>
            </a:r>
          </a:p>
        </p:txBody>
      </p:sp>
    </p:spTree>
    <p:extLst>
      <p:ext uri="{BB962C8B-B14F-4D97-AF65-F5344CB8AC3E}">
        <p14:creationId xmlns:p14="http://schemas.microsoft.com/office/powerpoint/2010/main" val="1511089435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B945AE-DBB8-4102-B9AC-3D581EC5C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947609" cy="5148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6C1947-1CC5-4318-B033-104CEE74EAD5}"/>
              </a:ext>
            </a:extLst>
          </p:cNvPr>
          <p:cNvSpPr/>
          <p:nvPr/>
        </p:nvSpPr>
        <p:spPr>
          <a:xfrm>
            <a:off x="5031142" y="5252"/>
            <a:ext cx="3935058" cy="5194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88DD7-8F66-4EC2-A069-CEAA0F2F4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438"/>
            <a:ext cx="9144000" cy="535677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346699" y="184145"/>
            <a:ext cx="3517901" cy="522508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thelas"/>
              </a:rPr>
              <a:t>Virtual Internship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thelas"/>
              </a:rPr>
              <a:t>vs. 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Athelas"/>
              </a:rPr>
              <a:t>Part Time Job Cont.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A2BC5-88AC-4C82-8E5D-5795A2D2306D}"/>
              </a:ext>
            </a:extLst>
          </p:cNvPr>
          <p:cNvSpPr/>
          <p:nvPr/>
        </p:nvSpPr>
        <p:spPr>
          <a:xfrm>
            <a:off x="5218376" y="1210718"/>
            <a:ext cx="19995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Boost Resume?</a:t>
            </a:r>
          </a:p>
          <a:p>
            <a:r>
              <a:rPr lang="en-US" sz="1600" dirty="0">
                <a:solidFill>
                  <a:schemeClr val="accent1"/>
                </a:solidFill>
                <a:latin typeface="Athelas" charset="0"/>
                <a:ea typeface="Athelas" charset="0"/>
                <a:cs typeface="Athelas" charset="0"/>
              </a:rPr>
              <a:t>Internship: Yes  </a:t>
            </a:r>
          </a:p>
          <a:p>
            <a:endParaRPr lang="en-US" sz="1600" dirty="0">
              <a:solidFill>
                <a:schemeClr val="accent1"/>
              </a:solidFill>
              <a:latin typeface="Athelas" charset="0"/>
              <a:ea typeface="Athelas" charset="0"/>
              <a:cs typeface="Athelas" charset="0"/>
            </a:endParaRPr>
          </a:p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Work Remotely?</a:t>
            </a:r>
          </a:p>
          <a:p>
            <a:r>
              <a:rPr lang="en-US" sz="1600" dirty="0">
                <a:solidFill>
                  <a:schemeClr val="accent1"/>
                </a:solidFill>
                <a:latin typeface="Athelas" charset="0"/>
                <a:ea typeface="Athelas" charset="0"/>
                <a:cs typeface="Athelas" charset="0"/>
              </a:rPr>
              <a:t>Internship: Yes 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88EA44-B7AC-48D6-A306-1F870C0553D6}"/>
              </a:ext>
            </a:extLst>
          </p:cNvPr>
          <p:cNvSpPr/>
          <p:nvPr/>
        </p:nvSpPr>
        <p:spPr>
          <a:xfrm>
            <a:off x="5218376" y="2616361"/>
            <a:ext cx="27918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Gain Transferrable Skills? </a:t>
            </a:r>
          </a:p>
          <a:p>
            <a:r>
              <a:rPr lang="en-US" sz="1600" dirty="0">
                <a:solidFill>
                  <a:schemeClr val="accent1"/>
                </a:solidFill>
                <a:latin typeface="Athelas" charset="0"/>
                <a:ea typeface="Athelas" charset="0"/>
                <a:cs typeface="Athelas" charset="0"/>
              </a:rPr>
              <a:t>Internship: Yes  </a:t>
            </a:r>
          </a:p>
          <a:p>
            <a:endParaRPr lang="en-US" sz="1600" dirty="0">
              <a:solidFill>
                <a:schemeClr val="accent1"/>
              </a:solidFill>
              <a:latin typeface="Athelas" charset="0"/>
              <a:ea typeface="Athelas" charset="0"/>
              <a:cs typeface="Athelas" charset="0"/>
            </a:endParaRPr>
          </a:p>
          <a:p>
            <a:r>
              <a:rPr lang="en-US" sz="1600" dirty="0">
                <a:latin typeface="Athelas" charset="0"/>
                <a:ea typeface="Athelas" charset="0"/>
                <a:cs typeface="Athelas" charset="0"/>
              </a:rPr>
              <a:t>Pay for Performance?</a:t>
            </a:r>
          </a:p>
          <a:p>
            <a:r>
              <a:rPr lang="en-US" sz="1600" dirty="0">
                <a:solidFill>
                  <a:schemeClr val="accent1"/>
                </a:solidFill>
                <a:latin typeface="Athelas" charset="0"/>
                <a:ea typeface="Athelas" charset="0"/>
                <a:cs typeface="Athelas" charset="0"/>
              </a:rPr>
              <a:t>Internship: Yes </a:t>
            </a:r>
          </a:p>
        </p:txBody>
      </p:sp>
    </p:spTree>
    <p:extLst>
      <p:ext uri="{BB962C8B-B14F-4D97-AF65-F5344CB8AC3E}">
        <p14:creationId xmlns:p14="http://schemas.microsoft.com/office/powerpoint/2010/main" val="3170677896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8" y="0"/>
            <a:ext cx="672465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BCEA51-A5CC-4950-B3B5-0FA1952A9E15}"/>
              </a:ext>
            </a:extLst>
          </p:cNvPr>
          <p:cNvSpPr/>
          <p:nvPr/>
        </p:nvSpPr>
        <p:spPr>
          <a:xfrm>
            <a:off x="5092699" y="0"/>
            <a:ext cx="4058551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B81E7-B94A-47FF-B7EC-163EE9B44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7944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8707" y="1326242"/>
            <a:ext cx="3852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22EC0"/>
                </a:solidFill>
                <a:latin typeface="Athelas" charset="0"/>
                <a:ea typeface="Athelas" charset="0"/>
                <a:cs typeface="Athelas" charset="0"/>
              </a:rPr>
              <a:t> </a:t>
            </a:r>
            <a:endParaRPr lang="en-US" sz="2000" b="1" dirty="0">
              <a:solidFill>
                <a:srgbClr val="222EC0"/>
              </a:solidFill>
              <a:effectLst/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1400" y="440212"/>
            <a:ext cx="3693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Are There Any Other Perks/Benefits?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2044" y="2130233"/>
            <a:ext cx="32334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Career Planning and Placement Assistance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Prizes Awarded to Top Performers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Discounted Trips and Vacation Packages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and More</a:t>
            </a:r>
            <a:r>
              <a:rPr lang="mr-IN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…</a:t>
            </a:r>
            <a:endParaRPr lang="en-US" dirty="0">
              <a:solidFill>
                <a:schemeClr val="bg1"/>
              </a:solidFill>
              <a:latin typeface="Athelas" charset="0"/>
              <a:ea typeface="Athelas" charset="0"/>
              <a:cs typeface="Athe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925452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222" y="-1"/>
            <a:ext cx="7706871" cy="51434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E8913E-244C-4398-B891-AB2D1AE40EC1}"/>
              </a:ext>
            </a:extLst>
          </p:cNvPr>
          <p:cNvSpPr/>
          <p:nvPr/>
        </p:nvSpPr>
        <p:spPr>
          <a:xfrm>
            <a:off x="5289102" y="-3"/>
            <a:ext cx="3854898" cy="5143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39693-7105-4F2C-904F-EE6D67549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0"/>
            <a:ext cx="9274794" cy="5143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29141" y="1286147"/>
            <a:ext cx="3643138" cy="2121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300" cap="all" spc="20" dirty="0">
                <a:solidFill>
                  <a:schemeClr val="accent2"/>
                </a:solidFill>
                <a:latin typeface="Lato Black" panose="020F0A02020204030203" pitchFamily="34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5289103" y="1560630"/>
            <a:ext cx="3263004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helas" charset="0"/>
                <a:ea typeface="Athelas" charset="0"/>
                <a:cs typeface="Athelas" charset="0"/>
              </a:rPr>
              <a:t>To Build a Better World  by Combining the Powers of Social Entrepreneurship with  Unparalleled </a:t>
            </a:r>
          </a:p>
          <a:p>
            <a:pPr lvl="1" algn="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helas" charset="0"/>
                <a:ea typeface="Athelas" charset="0"/>
                <a:cs typeface="Athelas" charset="0"/>
              </a:rPr>
              <a:t>Soft Skills Training.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29233" y="509696"/>
            <a:ext cx="4022873" cy="541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3600" b="1" dirty="0">
                <a:latin typeface="Athelas" charset="0"/>
                <a:ea typeface="Athelas" charset="0"/>
                <a:cs typeface="Athelas" charset="0"/>
              </a:rPr>
              <a:t>Our </a:t>
            </a:r>
            <a:r>
              <a:rPr lang="en-US" sz="3600" b="1" i="1" dirty="0">
                <a:latin typeface="Athelas" charset="0"/>
                <a:ea typeface="Athelas" charset="0"/>
                <a:cs typeface="Athelas" charset="0"/>
              </a:rPr>
              <a:t>Vision</a:t>
            </a:r>
            <a:endParaRPr lang="en-US" sz="3600" i="1" cap="all" spc="70" dirty="0">
              <a:latin typeface="Athelas" charset="0"/>
              <a:ea typeface="Athelas" charset="0"/>
              <a:cs typeface="Athe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94690"/>
      </p:ext>
    </p:extLst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181" y="0"/>
            <a:ext cx="6561819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688">
            <a:off x="4091777" y="2079003"/>
            <a:ext cx="1853226" cy="6711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AE8E4A-B606-4D9E-94E3-1144400568C6}"/>
              </a:ext>
            </a:extLst>
          </p:cNvPr>
          <p:cNvSpPr/>
          <p:nvPr/>
        </p:nvSpPr>
        <p:spPr>
          <a:xfrm>
            <a:off x="0" y="0"/>
            <a:ext cx="5163442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EBF20-5B47-402A-BC93-F07B76EC2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4788" y="1509123"/>
            <a:ext cx="35564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helas" charset="0"/>
                <a:ea typeface="Athelas" charset="0"/>
                <a:cs typeface="Athelas" charset="0"/>
              </a:rPr>
              <a:t>Performance Based Compensation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helas" charset="0"/>
                <a:ea typeface="Athelas" charset="0"/>
                <a:cs typeface="Athelas" charset="0"/>
              </a:rPr>
              <a:t>20% Commissions On All Retail 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helas" charset="0"/>
                <a:ea typeface="Athelas" charset="0"/>
                <a:cs typeface="Athelas" charset="0"/>
              </a:rPr>
              <a:t>10% Commissions On All Corporate Deals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helas" charset="0"/>
                <a:ea typeface="Athelas" charset="0"/>
                <a:cs typeface="Athelas" charset="0"/>
              </a:rPr>
              <a:t>Earn Recurring Revenue (On Monthly and Annual Subscriptions)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thelas" charset="0"/>
                <a:ea typeface="Athelas" charset="0"/>
                <a:cs typeface="Athelas" charset="0"/>
              </a:rPr>
              <a:t>No Limit or Cap On Earnings Potential</a:t>
            </a:r>
            <a:r>
              <a:rPr lang="en-US" sz="1800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s </a:t>
            </a:r>
            <a:endParaRPr lang="en-US" sz="2000" b="1" dirty="0">
              <a:solidFill>
                <a:srgbClr val="222EC0"/>
              </a:solidFill>
              <a:effectLst/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4788" y="481629"/>
            <a:ext cx="4798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How Much Can I Make? </a:t>
            </a:r>
          </a:p>
        </p:txBody>
      </p:sp>
    </p:spTree>
    <p:extLst>
      <p:ext uri="{BB962C8B-B14F-4D97-AF65-F5344CB8AC3E}">
        <p14:creationId xmlns:p14="http://schemas.microsoft.com/office/powerpoint/2010/main" val="144505206"/>
      </p:ext>
    </p:extLst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94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A1015-139C-43F0-968E-AE5620A9C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1087"/>
            <a:ext cx="6985000" cy="35124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26320" y="1192666"/>
            <a:ext cx="3011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Athelas" charset="0"/>
                <a:ea typeface="Athelas" charset="0"/>
                <a:cs typeface="Athelas" charset="0"/>
              </a:rPr>
              <a:t>Apply Online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Athelas" charset="0"/>
                <a:ea typeface="Athelas" charset="0"/>
                <a:cs typeface="Athelas" charset="0"/>
              </a:rPr>
              <a:t>Complete Phone/Video Interview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Athelas" charset="0"/>
                <a:ea typeface="Athelas" charset="0"/>
                <a:cs typeface="Athelas" charset="0"/>
              </a:rPr>
              <a:t>Begin Online Training and Onboarding Program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latin typeface="Athelas" charset="0"/>
                <a:ea typeface="Athelas" charset="0"/>
                <a:cs typeface="Athelas" charset="0"/>
              </a:rPr>
              <a:t>Execute Performance Goals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5440570" y="292324"/>
            <a:ext cx="3582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22EC0"/>
                </a:solidFill>
                <a:latin typeface="Athelas" charset="0"/>
                <a:ea typeface="Athelas" charset="0"/>
                <a:cs typeface="Athelas" charset="0"/>
              </a:rPr>
              <a:t>How to Get Started? </a:t>
            </a:r>
          </a:p>
        </p:txBody>
      </p:sp>
    </p:spTree>
    <p:extLst>
      <p:ext uri="{BB962C8B-B14F-4D97-AF65-F5344CB8AC3E}">
        <p14:creationId xmlns:p14="http://schemas.microsoft.com/office/powerpoint/2010/main" val="1230213948"/>
      </p:ext>
    </p:extLst>
  </p:cSld>
  <p:clrMapOvr>
    <a:masterClrMapping/>
  </p:clrMapOvr>
  <p:transition spd="slow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"/>
            <a:ext cx="9144000" cy="52337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522221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1600" b="1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Transforming the World with the </a:t>
            </a:r>
            <a:r>
              <a:rPr lang="en-US" sz="1600" b="1" i="1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Skills</a:t>
            </a:r>
            <a:r>
              <a:rPr lang="en-US" sz="1600" b="1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 that Matter Most</a:t>
            </a:r>
          </a:p>
          <a:p>
            <a:pPr marL="0" lvl="1" algn="ctr"/>
            <a:r>
              <a:rPr lang="en-US" sz="1600" b="1" dirty="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rPr>
              <a:t>www.simplysuccess.com</a:t>
            </a:r>
            <a:endParaRPr lang="en-US" sz="1600" dirty="0">
              <a:solidFill>
                <a:schemeClr val="bg1"/>
              </a:solidFill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70524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thelas" charset="0"/>
                <a:ea typeface="Athelas" charset="0"/>
                <a:cs typeface="Athelas" charset="0"/>
              </a:rPr>
              <a:t>Success Training Institute.</a:t>
            </a:r>
            <a:r>
              <a:rPr lang="en-US" sz="2800" b="1" dirty="0">
                <a:solidFill>
                  <a:srgbClr val="BC8F01"/>
                </a:solidFill>
                <a:latin typeface="Athelas" charset="0"/>
                <a:ea typeface="Athelas" charset="0"/>
                <a:cs typeface="Athelas" charset="0"/>
              </a:rPr>
              <a:t> Committed to Your Success.</a:t>
            </a:r>
            <a:endParaRPr lang="en-US" sz="2800" dirty="0">
              <a:solidFill>
                <a:srgbClr val="BC8F01"/>
              </a:solidFill>
              <a:latin typeface="Athelas" charset="0"/>
              <a:ea typeface="Athelas" charset="0"/>
              <a:cs typeface="Athela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29" y="1924174"/>
            <a:ext cx="1767338" cy="6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3437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3A951D-A4D0-4E29-8BEE-4E520A544D8F}"/>
              </a:ext>
            </a:extLst>
          </p:cNvPr>
          <p:cNvSpPr/>
          <p:nvPr/>
        </p:nvSpPr>
        <p:spPr>
          <a:xfrm>
            <a:off x="0" y="-26559"/>
            <a:ext cx="4120491" cy="522839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3" y="1989613"/>
            <a:ext cx="2797692" cy="105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53028" y="1558365"/>
            <a:ext cx="41963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thelas" charset="0"/>
                <a:ea typeface="Athelas" charset="0"/>
                <a:cs typeface="Athelas" charset="0"/>
              </a:rPr>
              <a:t>The Industry Leader in Online Soft Skills</a:t>
            </a:r>
          </a:p>
          <a:p>
            <a:pPr algn="ctr"/>
            <a:r>
              <a:rPr lang="en-US" sz="3600" dirty="0">
                <a:latin typeface="Athelas" charset="0"/>
                <a:ea typeface="Athelas" charset="0"/>
                <a:cs typeface="Athelas" charset="0"/>
              </a:rPr>
              <a:t>Training Programs</a:t>
            </a:r>
          </a:p>
        </p:txBody>
      </p:sp>
    </p:spTree>
    <p:extLst>
      <p:ext uri="{BB962C8B-B14F-4D97-AF65-F5344CB8AC3E}">
        <p14:creationId xmlns:p14="http://schemas.microsoft.com/office/powerpoint/2010/main" val="1629936925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4" y="1"/>
            <a:ext cx="7378886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E3BD99-CBB8-44AC-BA79-1FFEE4923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471"/>
            <a:ext cx="8674100" cy="4879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EC426D-9279-443E-8296-D42D16AF40E2}"/>
              </a:ext>
            </a:extLst>
          </p:cNvPr>
          <p:cNvSpPr txBox="1"/>
          <p:nvPr/>
        </p:nvSpPr>
        <p:spPr>
          <a:xfrm>
            <a:off x="584305" y="447714"/>
            <a:ext cx="3369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thelas"/>
              </a:rPr>
              <a:t>Hard Skills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0C625-BD2C-4F9B-B1F1-9190274A92BE}"/>
              </a:ext>
            </a:extLst>
          </p:cNvPr>
          <p:cNvSpPr txBox="1"/>
          <p:nvPr/>
        </p:nvSpPr>
        <p:spPr>
          <a:xfrm>
            <a:off x="320017" y="2571750"/>
            <a:ext cx="25876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thelas" charset="0"/>
                <a:ea typeface="Athelas" charset="0"/>
                <a:cs typeface="Athelas" charset="0"/>
              </a:rPr>
              <a:t>Your Proficiency</a:t>
            </a:r>
          </a:p>
          <a:p>
            <a:r>
              <a:rPr lang="en-US" sz="2400" dirty="0">
                <a:latin typeface="Athelas" charset="0"/>
                <a:ea typeface="Athelas" charset="0"/>
                <a:cs typeface="Athelas" charset="0"/>
              </a:rPr>
              <a:t>in Working with </a:t>
            </a:r>
          </a:p>
          <a:p>
            <a:r>
              <a:rPr lang="en-US" sz="2400" dirty="0">
                <a:latin typeface="Athelas" charset="0"/>
                <a:ea typeface="Athelas" charset="0"/>
                <a:cs typeface="Athelas" charset="0"/>
              </a:rPr>
              <a:t>Things.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58391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96414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941841-D57F-48B8-8772-84CF9D73C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639"/>
            <a:ext cx="9144000" cy="4887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8B6C8F-C060-4109-92B0-9B1AD081D92D}"/>
              </a:ext>
            </a:extLst>
          </p:cNvPr>
          <p:cNvSpPr txBox="1"/>
          <p:nvPr/>
        </p:nvSpPr>
        <p:spPr>
          <a:xfrm>
            <a:off x="5069038" y="447714"/>
            <a:ext cx="349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n w="0"/>
                <a:latin typeface="Athelas" charset="0"/>
                <a:ea typeface="Athelas" charset="0"/>
                <a:cs typeface="Athelas" charset="0"/>
              </a:rPr>
              <a:t>Soft Skills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CF5D7-05ED-462D-8F8C-E03A611FA566}"/>
              </a:ext>
            </a:extLst>
          </p:cNvPr>
          <p:cNvSpPr txBox="1"/>
          <p:nvPr/>
        </p:nvSpPr>
        <p:spPr>
          <a:xfrm>
            <a:off x="6346866" y="1815867"/>
            <a:ext cx="2390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thelas" charset="0"/>
                <a:ea typeface="Athelas" charset="0"/>
                <a:cs typeface="Athelas" charset="0"/>
              </a:rPr>
              <a:t>Your Proficiency in Working with People. </a:t>
            </a:r>
          </a:p>
        </p:txBody>
      </p:sp>
    </p:spTree>
    <p:extLst>
      <p:ext uri="{BB962C8B-B14F-4D97-AF65-F5344CB8AC3E}">
        <p14:creationId xmlns:p14="http://schemas.microsoft.com/office/powerpoint/2010/main" val="255308450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DADCC49-E664-4DDA-9035-4DF417E95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608703"/>
              </p:ext>
            </p:extLst>
          </p:nvPr>
        </p:nvGraphicFramePr>
        <p:xfrm>
          <a:off x="563027" y="1042244"/>
          <a:ext cx="5526488" cy="3933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477ED6F-4D91-44F0-B867-533739843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87"/>
            <a:ext cx="9144000" cy="482201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57653" y="321487"/>
            <a:ext cx="2120565" cy="52187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Athelas"/>
              </a:rPr>
              <a:t>The STATs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28034" y="1916318"/>
            <a:ext cx="33659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latin typeface="Athelas"/>
                <a:ea typeface="Times New Roman" charset="0"/>
                <a:cs typeface="Times New Roman" charset="0"/>
              </a:rPr>
              <a:t>According to the National Center for Education</a:t>
            </a:r>
          </a:p>
          <a:p>
            <a:r>
              <a:rPr lang="en-US" sz="1500" i="1" dirty="0">
                <a:latin typeface="Athelas"/>
                <a:ea typeface="Times New Roman" charset="0"/>
                <a:cs typeface="Times New Roman" charset="0"/>
              </a:rPr>
              <a:t> </a:t>
            </a:r>
          </a:p>
          <a:p>
            <a:r>
              <a:rPr lang="en-US" sz="1500" i="1" dirty="0">
                <a:latin typeface="Athelas"/>
                <a:ea typeface="Times New Roman" charset="0"/>
                <a:cs typeface="Times New Roman" charset="0"/>
              </a:rPr>
              <a:t>The US Economy Creates Less Than 2 Million Jobs per Year; Increasing</a:t>
            </a:r>
          </a:p>
          <a:p>
            <a:r>
              <a:rPr lang="en-US" sz="1500" i="1" dirty="0">
                <a:latin typeface="Athelas"/>
                <a:ea typeface="Times New Roman" charset="0"/>
                <a:cs typeface="Times New Roman" charset="0"/>
              </a:rPr>
              <a:t>the Competitiveness for </a:t>
            </a:r>
          </a:p>
          <a:p>
            <a:r>
              <a:rPr lang="en-US" sz="1500" i="1" dirty="0">
                <a:latin typeface="Athelas"/>
                <a:ea typeface="Times New Roman" charset="0"/>
                <a:cs typeface="Times New Roman" charset="0"/>
              </a:rPr>
              <a:t>Every Available </a:t>
            </a:r>
          </a:p>
          <a:p>
            <a:r>
              <a:rPr lang="en-US" sz="1500" i="1" dirty="0">
                <a:latin typeface="Athelas"/>
                <a:ea typeface="Times New Roman" charset="0"/>
                <a:cs typeface="Times New Roman" charset="0"/>
              </a:rPr>
              <a:t>Position. 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05065" y="3303602"/>
            <a:ext cx="20713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n w="0"/>
                <a:latin typeface="Athelas"/>
                <a:ea typeface="Times New Roman" charset="0"/>
                <a:cs typeface="Times New Roman" charset="0"/>
              </a:rPr>
              <a:t>Total Degrees Awarded Each Year in the USA Over 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4.5 Million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78218" y="579928"/>
            <a:ext cx="5626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Each Year Colleges and Universities Award the Following: </a:t>
            </a:r>
          </a:p>
        </p:txBody>
      </p:sp>
    </p:spTree>
    <p:extLst>
      <p:ext uri="{BB962C8B-B14F-4D97-AF65-F5344CB8AC3E}">
        <p14:creationId xmlns:p14="http://schemas.microsoft.com/office/powerpoint/2010/main" val="1515717025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29E34-B5A4-4831-A5AE-04A771F5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596"/>
            <a:ext cx="9144000" cy="482890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40556" y="552856"/>
            <a:ext cx="7896438" cy="461665"/>
          </a:xfrm>
        </p:spPr>
        <p:txBody>
          <a:bodyPr/>
          <a:lstStyle/>
          <a:p>
            <a:pPr algn="r"/>
            <a:r>
              <a:rPr lang="en-US" sz="3600" dirty="0">
                <a:solidFill>
                  <a:schemeClr val="tx1"/>
                </a:solidFill>
                <a:latin typeface="Athelas"/>
              </a:rPr>
              <a:t>The Significance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40239" y="1485536"/>
            <a:ext cx="38412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latin typeface="Athelas" charset="0"/>
                <a:ea typeface="Athelas" charset="0"/>
                <a:cs typeface="Athelas" charset="0"/>
              </a:rPr>
              <a:t>In order to achieve personal and professional goals, College grads must </a:t>
            </a:r>
            <a:r>
              <a:rPr lang="en-US" sz="2400" i="1" dirty="0">
                <a:ln w="0"/>
                <a:latin typeface="Athelas" charset="0"/>
                <a:ea typeface="Athelas" charset="0"/>
                <a:cs typeface="Athelas" charset="0"/>
              </a:rPr>
              <a:t>do more </a:t>
            </a:r>
            <a:r>
              <a:rPr lang="en-US" sz="2400" dirty="0">
                <a:ln w="0"/>
                <a:latin typeface="Athelas" charset="0"/>
                <a:ea typeface="Athelas" charset="0"/>
                <a:cs typeface="Athelas" charset="0"/>
              </a:rPr>
              <a:t>to set themselves apart.  </a:t>
            </a:r>
          </a:p>
          <a:p>
            <a:endParaRPr lang="en-US" sz="2400" dirty="0">
              <a:ln w="0"/>
              <a:latin typeface="Athelas" charset="0"/>
              <a:ea typeface="Athelas" charset="0"/>
              <a:cs typeface="Athelas" charset="0"/>
            </a:endParaRPr>
          </a:p>
          <a:p>
            <a:r>
              <a:rPr lang="en-US" sz="2400" i="1" dirty="0">
                <a:ln w="0"/>
                <a:latin typeface="Athelas" charset="0"/>
                <a:ea typeface="Athelas" charset="0"/>
                <a:cs typeface="Athelas" charset="0"/>
              </a:rPr>
              <a:t>Research Supports the Need for Soft Skills Certifications </a:t>
            </a:r>
          </a:p>
          <a:p>
            <a:endParaRPr lang="en-US" sz="2400" dirty="0">
              <a:ln w="0"/>
              <a:solidFill>
                <a:schemeClr val="accent1"/>
              </a:solidFill>
              <a:latin typeface="Athelas" charset="0"/>
              <a:ea typeface="Athelas" charset="0"/>
              <a:cs typeface="Athela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29" y="2544513"/>
            <a:ext cx="1915234" cy="683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77" y="2660447"/>
            <a:ext cx="1830031" cy="451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7" y="392139"/>
            <a:ext cx="1940561" cy="692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5" y="1374741"/>
            <a:ext cx="2764735" cy="85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69183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42F873-C542-4A54-9BF7-307FB69ED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638"/>
            <a:ext cx="9144000" cy="488786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03114" y="543512"/>
            <a:ext cx="7515545" cy="410673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Athelas"/>
              </a:rPr>
              <a:t>The Significance Cont.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99580" y="1459150"/>
            <a:ext cx="3896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thelas" charset="0"/>
                <a:ea typeface="Athelas" charset="0"/>
                <a:cs typeface="Athelas" charset="0"/>
              </a:rPr>
              <a:t>85% of Career Success is Attributed to Soft Skills </a:t>
            </a:r>
            <a:br>
              <a:rPr lang="en-US" sz="2000" dirty="0">
                <a:ln w="0"/>
                <a:latin typeface="Athelas" charset="0"/>
                <a:ea typeface="Athelas" charset="0"/>
                <a:cs typeface="Athelas" charset="0"/>
              </a:rPr>
            </a:br>
            <a:r>
              <a:rPr lang="en-US" sz="1200" dirty="0">
                <a:ln w="0"/>
                <a:latin typeface="Athelas" charset="0"/>
                <a:ea typeface="Athelas" charset="0"/>
                <a:cs typeface="Athelas" charset="0"/>
              </a:rPr>
              <a:t>Source: Harvard University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dirty="0">
              <a:ln w="0"/>
              <a:latin typeface="Athelas" charset="0"/>
              <a:ea typeface="Athelas" charset="0"/>
              <a:cs typeface="Athelas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Athelas" charset="0"/>
                <a:ea typeface="Athelas" charset="0"/>
                <a:cs typeface="Athelas" charset="0"/>
              </a:rPr>
              <a:t>9 of 10 Employers Seek Candidates with Soft Skills Certifications</a:t>
            </a:r>
            <a:br>
              <a:rPr lang="en-US" sz="2000" dirty="0">
                <a:ln w="0"/>
                <a:latin typeface="Athelas" charset="0"/>
                <a:ea typeface="Athelas" charset="0"/>
                <a:cs typeface="Athelas" charset="0"/>
              </a:rPr>
            </a:br>
            <a:r>
              <a:rPr lang="en-US" sz="1200" dirty="0">
                <a:ln w="0"/>
                <a:latin typeface="Athelas" charset="0"/>
                <a:ea typeface="Athelas" charset="0"/>
                <a:cs typeface="Athelas" charset="0"/>
              </a:rPr>
              <a:t>Source: U.S. Chamber of Commerce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3114" y="1459150"/>
            <a:ext cx="41126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latin typeface="Athelas" charset="0"/>
                <a:ea typeface="Athelas" charset="0"/>
                <a:cs typeface="Athelas" charset="0"/>
              </a:rPr>
              <a:t>Thousands of Recent Articles on Importance of Soft Skills. Includes Forbes, WSJ, HBR, Fortune and USA Today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ln w="0"/>
              <a:latin typeface="Athelas" charset="0"/>
              <a:ea typeface="Athelas" charset="0"/>
              <a:cs typeface="Athelas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latin typeface="Athelas" charset="0"/>
                <a:ea typeface="Athelas" charset="0"/>
                <a:cs typeface="Athelas" charset="0"/>
              </a:rPr>
              <a:t>US Chamber of Commerce: Studies Revealed 7 of 10 recent college grads regret not earning soft skills certifications prior to graduation. </a:t>
            </a:r>
          </a:p>
        </p:txBody>
      </p:sp>
    </p:spTree>
    <p:extLst>
      <p:ext uri="{BB962C8B-B14F-4D97-AF65-F5344CB8AC3E}">
        <p14:creationId xmlns:p14="http://schemas.microsoft.com/office/powerpoint/2010/main" val="392807401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065227-3F0E-470E-A91E-1EF457FF0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87" y="1455540"/>
            <a:ext cx="2214950" cy="201671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46512" y="511809"/>
            <a:ext cx="8190482" cy="431922"/>
          </a:xfrm>
        </p:spPr>
        <p:txBody>
          <a:bodyPr/>
          <a:lstStyle/>
          <a:p>
            <a:pPr marL="342900" lvl="1" indent="0" algn="r">
              <a:buNone/>
            </a:pPr>
            <a:r>
              <a:rPr lang="en-US" sz="3600" dirty="0">
                <a:solidFill>
                  <a:srgbClr val="BC8F01"/>
                </a:solidFill>
                <a:latin typeface="Athelas"/>
              </a:rPr>
              <a:t>The Solution</a:t>
            </a:r>
            <a:r>
              <a:rPr lang="en-US" sz="3600" dirty="0">
                <a:solidFill>
                  <a:schemeClr val="tx1"/>
                </a:solidFill>
                <a:latin typeface="Athelas"/>
              </a:rPr>
              <a:t>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71E3DA7-EF71-4A92-8C26-7AB0D728E3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379794"/>
              </p:ext>
            </p:extLst>
          </p:nvPr>
        </p:nvGraphicFramePr>
        <p:xfrm>
          <a:off x="-1562100" y="183690"/>
          <a:ext cx="9537700" cy="479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9741536-8001-49C2-8926-3FE7920FC53C}"/>
              </a:ext>
            </a:extLst>
          </p:cNvPr>
          <p:cNvSpPr txBox="1"/>
          <p:nvPr/>
        </p:nvSpPr>
        <p:spPr>
          <a:xfrm>
            <a:off x="5803899" y="1271850"/>
            <a:ext cx="29380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n w="0"/>
                <a:solidFill>
                  <a:srgbClr val="222EC0"/>
                </a:solidFill>
                <a:latin typeface="Athelas"/>
              </a:rPr>
              <a:t>Success Training Institute</a:t>
            </a:r>
          </a:p>
          <a:p>
            <a:pPr algn="ctr"/>
            <a:r>
              <a:rPr lang="en-US" sz="2000" b="1" i="1" dirty="0">
                <a:ln w="0"/>
                <a:solidFill>
                  <a:srgbClr val="222EC0"/>
                </a:solidFill>
                <a:latin typeface="Athelas"/>
              </a:rPr>
              <a:t>Virtual Internships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94080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7514</TotalTime>
  <Words>580</Words>
  <Application>Microsoft Macintosh PowerPoint</Application>
  <PresentationFormat>On-screen Show (16:9)</PresentationFormat>
  <Paragraphs>154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Athelas</vt:lpstr>
      <vt:lpstr>Calibri</vt:lpstr>
      <vt:lpstr>Calibri Light</vt:lpstr>
      <vt:lpstr>Lato</vt:lpstr>
      <vt:lpstr>Lato Black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JafarDesigns</dc:creator>
  <cp:lastModifiedBy>Simply Success</cp:lastModifiedBy>
  <cp:revision>679</cp:revision>
  <dcterms:created xsi:type="dcterms:W3CDTF">2016-02-17T14:20:29Z</dcterms:created>
  <dcterms:modified xsi:type="dcterms:W3CDTF">2018-03-04T02:28:23Z</dcterms:modified>
</cp:coreProperties>
</file>